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1" r:id="rId4"/>
    <p:sldId id="260" r:id="rId5"/>
    <p:sldId id="273" r:id="rId6"/>
    <p:sldId id="272" r:id="rId7"/>
    <p:sldId id="263" r:id="rId8"/>
    <p:sldId id="274" r:id="rId9"/>
    <p:sldId id="267" r:id="rId10"/>
    <p:sldId id="268" r:id="rId11"/>
    <p:sldId id="275" r:id="rId12"/>
    <p:sldId id="269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610E4-91B5-48D9-B431-2DD54B79B376}" v="37" dt="2019-09-29T18:20:03.15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19B3A19-B1E6-47AE-851C-D2568E75A176}"/>
    <pc:docChg chg="custSel mod addSld delSld modSld">
      <pc:chgData name="Sarah Gothard" userId="0e53f415fda5f162" providerId="LiveId" clId="{519B3A19-B1E6-47AE-851C-D2568E75A176}" dt="2019-09-29T18:20:06.804" v="107" actId="2696"/>
      <pc:docMkLst>
        <pc:docMk/>
      </pc:docMkLst>
      <pc:sldChg chg="addSp delSp modSp">
        <pc:chgData name="Sarah Gothard" userId="0e53f415fda5f162" providerId="LiveId" clId="{519B3A19-B1E6-47AE-851C-D2568E75A176}" dt="2019-09-29T18:00:26.855" v="9" actId="1076"/>
        <pc:sldMkLst>
          <pc:docMk/>
          <pc:sldMk cId="2211167003" sldId="257"/>
        </pc:sldMkLst>
        <pc:picChg chg="add del">
          <ac:chgData name="Sarah Gothard" userId="0e53f415fda5f162" providerId="LiveId" clId="{519B3A19-B1E6-47AE-851C-D2568E75A176}" dt="2019-09-29T17:59:15.895" v="1"/>
          <ac:picMkLst>
            <pc:docMk/>
            <pc:sldMk cId="2211167003" sldId="257"/>
            <ac:picMk id="2" creationId="{0AE57E74-3746-4C35-83C7-9EF7591D5BFC}"/>
          </ac:picMkLst>
        </pc:picChg>
        <pc:picChg chg="del">
          <ac:chgData name="Sarah Gothard" userId="0e53f415fda5f162" providerId="LiveId" clId="{519B3A19-B1E6-47AE-851C-D2568E75A176}" dt="2019-09-29T17:59:17.056" v="2" actId="478"/>
          <ac:picMkLst>
            <pc:docMk/>
            <pc:sldMk cId="2211167003" sldId="257"/>
            <ac:picMk id="3" creationId="{9D2DEB29-C890-4632-932C-F79D34CE148C}"/>
          </ac:picMkLst>
        </pc:picChg>
        <pc:picChg chg="add del">
          <ac:chgData name="Sarah Gothard" userId="0e53f415fda5f162" providerId="LiveId" clId="{519B3A19-B1E6-47AE-851C-D2568E75A176}" dt="2019-09-29T17:59:19.634" v="4"/>
          <ac:picMkLst>
            <pc:docMk/>
            <pc:sldMk cId="2211167003" sldId="257"/>
            <ac:picMk id="4" creationId="{5ED06FDE-A616-4C48-AD47-9125B82840F9}"/>
          </ac:picMkLst>
        </pc:picChg>
        <pc:picChg chg="add del">
          <ac:chgData name="Sarah Gothard" userId="0e53f415fda5f162" providerId="LiveId" clId="{519B3A19-B1E6-47AE-851C-D2568E75A176}" dt="2019-09-29T18:00:20.661" v="6" actId="478"/>
          <ac:picMkLst>
            <pc:docMk/>
            <pc:sldMk cId="2211167003" sldId="257"/>
            <ac:picMk id="6" creationId="{91466AD8-96DA-47AA-B1E8-4853231AEF3A}"/>
          </ac:picMkLst>
        </pc:picChg>
        <pc:picChg chg="add mod">
          <ac:chgData name="Sarah Gothard" userId="0e53f415fda5f162" providerId="LiveId" clId="{519B3A19-B1E6-47AE-851C-D2568E75A176}" dt="2019-09-29T18:00:26.855" v="9" actId="1076"/>
          <ac:picMkLst>
            <pc:docMk/>
            <pc:sldMk cId="2211167003" sldId="257"/>
            <ac:picMk id="10" creationId="{98E86DAB-D4A3-4605-ACCD-22430974492F}"/>
          </ac:picMkLst>
        </pc:picChg>
      </pc:sldChg>
      <pc:sldChg chg="addSp delSp modSp">
        <pc:chgData name="Sarah Gothard" userId="0e53f415fda5f162" providerId="LiveId" clId="{519B3A19-B1E6-47AE-851C-D2568E75A176}" dt="2019-09-29T18:02:58.814" v="30" actId="1076"/>
        <pc:sldMkLst>
          <pc:docMk/>
          <pc:sldMk cId="881212814" sldId="258"/>
        </pc:sldMkLst>
        <pc:picChg chg="add del mod">
          <ac:chgData name="Sarah Gothard" userId="0e53f415fda5f162" providerId="LiveId" clId="{519B3A19-B1E6-47AE-851C-D2568E75A176}" dt="2019-09-29T18:01:24.865" v="21" actId="478"/>
          <ac:picMkLst>
            <pc:docMk/>
            <pc:sldMk cId="881212814" sldId="258"/>
            <ac:picMk id="3" creationId="{C6D319A8-82F4-4EEB-9627-1A61DF0F082B}"/>
          </ac:picMkLst>
        </pc:picChg>
        <pc:picChg chg="add del mod">
          <ac:chgData name="Sarah Gothard" userId="0e53f415fda5f162" providerId="LiveId" clId="{519B3A19-B1E6-47AE-851C-D2568E75A176}" dt="2019-09-29T18:02:50.843" v="27" actId="478"/>
          <ac:picMkLst>
            <pc:docMk/>
            <pc:sldMk cId="881212814" sldId="258"/>
            <ac:picMk id="4" creationId="{0457A944-ADE0-4B18-89CB-F277269CE456}"/>
          </ac:picMkLst>
        </pc:picChg>
        <pc:picChg chg="add mod">
          <ac:chgData name="Sarah Gothard" userId="0e53f415fda5f162" providerId="LiveId" clId="{519B3A19-B1E6-47AE-851C-D2568E75A176}" dt="2019-09-29T18:02:58.814" v="30" actId="1076"/>
          <ac:picMkLst>
            <pc:docMk/>
            <pc:sldMk cId="881212814" sldId="258"/>
            <ac:picMk id="5" creationId="{B715A221-79F6-449B-894F-DA6693EA591C}"/>
          </ac:picMkLst>
        </pc:picChg>
        <pc:picChg chg="del">
          <ac:chgData name="Sarah Gothard" userId="0e53f415fda5f162" providerId="LiveId" clId="{519B3A19-B1E6-47AE-851C-D2568E75A176}" dt="2019-09-29T18:00:32.822" v="10" actId="478"/>
          <ac:picMkLst>
            <pc:docMk/>
            <pc:sldMk cId="881212814" sldId="258"/>
            <ac:picMk id="6" creationId="{A180A35E-9E22-4139-A6B8-AFE568203986}"/>
          </ac:picMkLst>
        </pc:picChg>
      </pc:sldChg>
      <pc:sldChg chg="delSp del">
        <pc:chgData name="Sarah Gothard" userId="0e53f415fda5f162" providerId="LiveId" clId="{519B3A19-B1E6-47AE-851C-D2568E75A176}" dt="2019-09-29T18:11:34.829" v="70" actId="2696"/>
        <pc:sldMkLst>
          <pc:docMk/>
          <pc:sldMk cId="1117244103" sldId="259"/>
        </pc:sldMkLst>
        <pc:picChg chg="del">
          <ac:chgData name="Sarah Gothard" userId="0e53f415fda5f162" providerId="LiveId" clId="{519B3A19-B1E6-47AE-851C-D2568E75A176}" dt="2019-09-29T18:00:35.629" v="11" actId="478"/>
          <ac:picMkLst>
            <pc:docMk/>
            <pc:sldMk cId="1117244103" sldId="259"/>
            <ac:picMk id="4" creationId="{AB4C8B48-0D3E-4A1A-80B8-5E2805676497}"/>
          </ac:picMkLst>
        </pc:picChg>
      </pc:sldChg>
      <pc:sldChg chg="addSp delSp modSp">
        <pc:chgData name="Sarah Gothard" userId="0e53f415fda5f162" providerId="LiveId" clId="{519B3A19-B1E6-47AE-851C-D2568E75A176}" dt="2019-09-29T18:08:25.270" v="53" actId="1076"/>
        <pc:sldMkLst>
          <pc:docMk/>
          <pc:sldMk cId="3798288133" sldId="260"/>
        </pc:sldMkLst>
        <pc:picChg chg="del">
          <ac:chgData name="Sarah Gothard" userId="0e53f415fda5f162" providerId="LiveId" clId="{519B3A19-B1E6-47AE-851C-D2568E75A176}" dt="2019-09-29T18:00:37.325" v="12" actId="478"/>
          <ac:picMkLst>
            <pc:docMk/>
            <pc:sldMk cId="3798288133" sldId="260"/>
            <ac:picMk id="3" creationId="{9E17D802-2048-4C4A-BE4C-86A59CADE02D}"/>
          </ac:picMkLst>
        </pc:picChg>
        <pc:picChg chg="add del mod">
          <ac:chgData name="Sarah Gothard" userId="0e53f415fda5f162" providerId="LiveId" clId="{519B3A19-B1E6-47AE-851C-D2568E75A176}" dt="2019-09-29T18:08:08.073" v="48" actId="478"/>
          <ac:picMkLst>
            <pc:docMk/>
            <pc:sldMk cId="3798288133" sldId="260"/>
            <ac:picMk id="4" creationId="{ED5C8613-FDF4-4065-8D2C-4ED3968C7716}"/>
          </ac:picMkLst>
        </pc:picChg>
        <pc:picChg chg="add mod">
          <ac:chgData name="Sarah Gothard" userId="0e53f415fda5f162" providerId="LiveId" clId="{519B3A19-B1E6-47AE-851C-D2568E75A176}" dt="2019-09-29T18:08:25.270" v="53" actId="1076"/>
          <ac:picMkLst>
            <pc:docMk/>
            <pc:sldMk cId="3798288133" sldId="260"/>
            <ac:picMk id="5" creationId="{81DED43F-AEB6-4FEC-A209-3EBF3CB4D43F}"/>
          </ac:picMkLst>
        </pc:picChg>
      </pc:sldChg>
      <pc:sldChg chg="addSp delSp modSp del">
        <pc:chgData name="Sarah Gothard" userId="0e53f415fda5f162" providerId="LiveId" clId="{519B3A19-B1E6-47AE-851C-D2568E75A176}" dt="2019-09-29T18:19:24.076" v="91" actId="2696"/>
        <pc:sldMkLst>
          <pc:docMk/>
          <pc:sldMk cId="1830098455" sldId="261"/>
        </pc:sldMkLst>
        <pc:picChg chg="del">
          <ac:chgData name="Sarah Gothard" userId="0e53f415fda5f162" providerId="LiveId" clId="{519B3A19-B1E6-47AE-851C-D2568E75A176}" dt="2019-09-29T18:00:43.280" v="13" actId="478"/>
          <ac:picMkLst>
            <pc:docMk/>
            <pc:sldMk cId="1830098455" sldId="261"/>
            <ac:picMk id="3" creationId="{24321EA7-FB5B-4929-BC72-A2875F2780BF}"/>
          </ac:picMkLst>
        </pc:picChg>
        <pc:picChg chg="add del mod">
          <ac:chgData name="Sarah Gothard" userId="0e53f415fda5f162" providerId="LiveId" clId="{519B3A19-B1E6-47AE-851C-D2568E75A176}" dt="2019-09-29T18:19:19.666" v="89" actId="478"/>
          <ac:picMkLst>
            <pc:docMk/>
            <pc:sldMk cId="1830098455" sldId="261"/>
            <ac:picMk id="4" creationId="{FB5FC7C6-6D4D-4340-BB5D-ADE6D048406D}"/>
          </ac:picMkLst>
        </pc:picChg>
        <pc:picChg chg="add del">
          <ac:chgData name="Sarah Gothard" userId="0e53f415fda5f162" providerId="LiveId" clId="{519B3A19-B1E6-47AE-851C-D2568E75A176}" dt="2019-09-29T18:18:58.194" v="81" actId="478"/>
          <ac:picMkLst>
            <pc:docMk/>
            <pc:sldMk cId="1830098455" sldId="261"/>
            <ac:picMk id="6" creationId="{2A8EFF5C-8EAB-4934-9A1D-D591158BB53A}"/>
          </ac:picMkLst>
        </pc:picChg>
      </pc:sldChg>
      <pc:sldChg chg="delSp del">
        <pc:chgData name="Sarah Gothard" userId="0e53f415fda5f162" providerId="LiveId" clId="{519B3A19-B1E6-47AE-851C-D2568E75A176}" dt="2019-09-29T18:11:41.463" v="72" actId="2696"/>
        <pc:sldMkLst>
          <pc:docMk/>
          <pc:sldMk cId="2274787108" sldId="262"/>
        </pc:sldMkLst>
        <pc:picChg chg="del">
          <ac:chgData name="Sarah Gothard" userId="0e53f415fda5f162" providerId="LiveId" clId="{519B3A19-B1E6-47AE-851C-D2568E75A176}" dt="2019-09-29T18:00:45.031" v="14" actId="478"/>
          <ac:picMkLst>
            <pc:docMk/>
            <pc:sldMk cId="2274787108" sldId="262"/>
            <ac:picMk id="3" creationId="{DDE9E541-9A76-43AC-B1D4-6F626F6D23F5}"/>
          </ac:picMkLst>
        </pc:picChg>
      </pc:sldChg>
      <pc:sldChg chg="addSp delSp modSp">
        <pc:chgData name="Sarah Gothard" userId="0e53f415fda5f162" providerId="LiveId" clId="{519B3A19-B1E6-47AE-851C-D2568E75A176}" dt="2019-09-29T18:09:45.317" v="57" actId="1076"/>
        <pc:sldMkLst>
          <pc:docMk/>
          <pc:sldMk cId="122355092" sldId="263"/>
        </pc:sldMkLst>
        <pc:picChg chg="del">
          <ac:chgData name="Sarah Gothard" userId="0e53f415fda5f162" providerId="LiveId" clId="{519B3A19-B1E6-47AE-851C-D2568E75A176}" dt="2019-09-29T18:00:48.092" v="15" actId="478"/>
          <ac:picMkLst>
            <pc:docMk/>
            <pc:sldMk cId="122355092" sldId="263"/>
            <ac:picMk id="3" creationId="{E0D4FB75-5EEF-4122-B273-0ACEFC86360C}"/>
          </ac:picMkLst>
        </pc:picChg>
        <pc:picChg chg="add mod">
          <ac:chgData name="Sarah Gothard" userId="0e53f415fda5f162" providerId="LiveId" clId="{519B3A19-B1E6-47AE-851C-D2568E75A176}" dt="2019-09-29T18:09:45.317" v="57" actId="1076"/>
          <ac:picMkLst>
            <pc:docMk/>
            <pc:sldMk cId="122355092" sldId="263"/>
            <ac:picMk id="4" creationId="{D2F13E32-9C8B-4F18-AD69-498AE71A8284}"/>
          </ac:picMkLst>
        </pc:picChg>
      </pc:sldChg>
      <pc:sldChg chg="addSp delSp modSp add del mod setBg delDesignElem">
        <pc:chgData name="Sarah Gothard" userId="0e53f415fda5f162" providerId="LiveId" clId="{519B3A19-B1E6-47AE-851C-D2568E75A176}" dt="2019-09-29T18:19:38.089" v="95" actId="2696"/>
        <pc:sldMkLst>
          <pc:docMk/>
          <pc:sldMk cId="3523502747" sldId="264"/>
        </pc:sldMkLst>
        <pc:spChg chg="ord">
          <ac:chgData name="Sarah Gothard" userId="0e53f415fda5f162" providerId="LiveId" clId="{519B3A19-B1E6-47AE-851C-D2568E75A176}" dt="2019-09-29T18:03:36.939" v="34" actId="26606"/>
          <ac:spMkLst>
            <pc:docMk/>
            <pc:sldMk cId="3523502747" sldId="264"/>
            <ac:spMk id="2" creationId="{BD19ED8D-CA23-46CC-9CAB-E7417060513A}"/>
          </ac:spMkLst>
        </pc:spChg>
        <pc:spChg chg="del">
          <ac:chgData name="Sarah Gothard" userId="0e53f415fda5f162" providerId="LiveId" clId="{519B3A19-B1E6-47AE-851C-D2568E75A176}" dt="2019-09-29T18:03:29.137" v="33"/>
          <ac:spMkLst>
            <pc:docMk/>
            <pc:sldMk cId="3523502747" sldId="264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03:29.137" v="33"/>
          <ac:spMkLst>
            <pc:docMk/>
            <pc:sldMk cId="3523502747" sldId="264"/>
            <ac:spMk id="10" creationId="{1855405F-37A2-4869-9154-F8BE3BECE6C3}"/>
          </ac:spMkLst>
        </pc:spChg>
        <pc:spChg chg="add">
          <ac:chgData name="Sarah Gothard" userId="0e53f415fda5f162" providerId="LiveId" clId="{519B3A19-B1E6-47AE-851C-D2568E75A176}" dt="2019-09-29T18:03:36.939" v="34" actId="26606"/>
          <ac:spMkLst>
            <pc:docMk/>
            <pc:sldMk cId="3523502747" sldId="264"/>
            <ac:spMk id="11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03:36.939" v="34" actId="26606"/>
          <ac:spMkLst>
            <pc:docMk/>
            <pc:sldMk cId="3523502747" sldId="264"/>
            <ac:spMk id="13" creationId="{1855405F-37A2-4869-9154-F8BE3BECE6C3}"/>
          </ac:spMkLst>
        </pc:spChg>
        <pc:picChg chg="del mod">
          <ac:chgData name="Sarah Gothard" userId="0e53f415fda5f162" providerId="LiveId" clId="{519B3A19-B1E6-47AE-851C-D2568E75A176}" dt="2019-09-29T18:19:35.003" v="94" actId="478"/>
          <ac:picMkLst>
            <pc:docMk/>
            <pc:sldMk cId="3523502747" sldId="264"/>
            <ac:picMk id="6" creationId="{2A8EFF5C-8EAB-4934-9A1D-D591158BB53A}"/>
          </ac:picMkLst>
        </pc:picChg>
      </pc:sldChg>
      <pc:sldChg chg="addSp delSp modSp add del mod setBg delDesignElem">
        <pc:chgData name="Sarah Gothard" userId="0e53f415fda5f162" providerId="LiveId" clId="{519B3A19-B1E6-47AE-851C-D2568E75A176}" dt="2019-09-29T18:19:53.852" v="101" actId="2696"/>
        <pc:sldMkLst>
          <pc:docMk/>
          <pc:sldMk cId="3148002207" sldId="265"/>
        </pc:sldMkLst>
        <pc:spChg chg="add">
          <ac:chgData name="Sarah Gothard" userId="0e53f415fda5f162" providerId="LiveId" clId="{519B3A19-B1E6-47AE-851C-D2568E75A176}" dt="2019-09-29T18:04:14.174" v="40" actId="26606"/>
          <ac:spMkLst>
            <pc:docMk/>
            <pc:sldMk cId="3148002207" sldId="265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04:14.174" v="40" actId="26606"/>
          <ac:spMkLst>
            <pc:docMk/>
            <pc:sldMk cId="3148002207" sldId="265"/>
            <ac:spMk id="9" creationId="{1855405F-37A2-4869-9154-F8BE3BECE6C3}"/>
          </ac:spMkLst>
        </pc:spChg>
        <pc:spChg chg="del">
          <ac:chgData name="Sarah Gothard" userId="0e53f415fda5f162" providerId="LiveId" clId="{519B3A19-B1E6-47AE-851C-D2568E75A176}" dt="2019-09-29T18:03:55.737" v="37"/>
          <ac:spMkLst>
            <pc:docMk/>
            <pc:sldMk cId="3148002207" sldId="265"/>
            <ac:spMk id="11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03:55.737" v="37"/>
          <ac:spMkLst>
            <pc:docMk/>
            <pc:sldMk cId="3148002207" sldId="265"/>
            <ac:spMk id="13" creationId="{1855405F-37A2-4869-9154-F8BE3BECE6C3}"/>
          </ac:spMkLst>
        </pc:spChg>
        <pc:picChg chg="del mod">
          <ac:chgData name="Sarah Gothard" userId="0e53f415fda5f162" providerId="LiveId" clId="{519B3A19-B1E6-47AE-851C-D2568E75A176}" dt="2019-09-29T18:19:49.697" v="99" actId="478"/>
          <ac:picMkLst>
            <pc:docMk/>
            <pc:sldMk cId="3148002207" sldId="265"/>
            <ac:picMk id="6" creationId="{2A8EFF5C-8EAB-4934-9A1D-D591158BB53A}"/>
          </ac:picMkLst>
        </pc:picChg>
      </pc:sldChg>
      <pc:sldChg chg="addSp delSp add del mod setBg delDesignElem">
        <pc:chgData name="Sarah Gothard" userId="0e53f415fda5f162" providerId="LiveId" clId="{519B3A19-B1E6-47AE-851C-D2568E75A176}" dt="2019-09-29T18:20:06.804" v="107" actId="2696"/>
        <pc:sldMkLst>
          <pc:docMk/>
          <pc:sldMk cId="3910007562" sldId="266"/>
        </pc:sldMkLst>
        <pc:spChg chg="del">
          <ac:chgData name="Sarah Gothard" userId="0e53f415fda5f162" providerId="LiveId" clId="{519B3A19-B1E6-47AE-851C-D2568E75A176}" dt="2019-09-29T18:04:33.515" v="42"/>
          <ac:spMkLst>
            <pc:docMk/>
            <pc:sldMk cId="3910007562" sldId="266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04:33.515" v="42"/>
          <ac:spMkLst>
            <pc:docMk/>
            <pc:sldMk cId="3910007562" sldId="266"/>
            <ac:spMk id="9" creationId="{1855405F-37A2-4869-9154-F8BE3BECE6C3}"/>
          </ac:spMkLst>
        </pc:spChg>
        <pc:spChg chg="add">
          <ac:chgData name="Sarah Gothard" userId="0e53f415fda5f162" providerId="LiveId" clId="{519B3A19-B1E6-47AE-851C-D2568E75A176}" dt="2019-09-29T18:04:35.521" v="43" actId="26606"/>
          <ac:spMkLst>
            <pc:docMk/>
            <pc:sldMk cId="3910007562" sldId="266"/>
            <ac:spMk id="11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04:35.521" v="43" actId="26606"/>
          <ac:spMkLst>
            <pc:docMk/>
            <pc:sldMk cId="3910007562" sldId="266"/>
            <ac:spMk id="13" creationId="{1855405F-37A2-4869-9154-F8BE3BECE6C3}"/>
          </ac:spMkLst>
        </pc:spChg>
      </pc:sldChg>
      <pc:sldChg chg="addSp delSp modSp add mod setBg delDesignElem">
        <pc:chgData name="Sarah Gothard" userId="0e53f415fda5f162" providerId="LiveId" clId="{519B3A19-B1E6-47AE-851C-D2568E75A176}" dt="2019-09-29T18:16:40.397" v="78" actId="26606"/>
        <pc:sldMkLst>
          <pc:docMk/>
          <pc:sldMk cId="3838340741" sldId="267"/>
        </pc:sldMkLst>
        <pc:spChg chg="ord">
          <ac:chgData name="Sarah Gothard" userId="0e53f415fda5f162" providerId="LiveId" clId="{519B3A19-B1E6-47AE-851C-D2568E75A176}" dt="2019-09-29T18:16:40.397" v="78" actId="26606"/>
          <ac:spMkLst>
            <pc:docMk/>
            <pc:sldMk cId="3838340741" sldId="267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6:40.397" v="78" actId="26606"/>
          <ac:spMkLst>
            <pc:docMk/>
            <pc:sldMk cId="3838340741" sldId="267"/>
            <ac:spMk id="5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6:40.397" v="78" actId="26606"/>
          <ac:spMkLst>
            <pc:docMk/>
            <pc:sldMk cId="3838340741" sldId="267"/>
            <ac:spMk id="6" creationId="{1855405F-37A2-4869-9154-F8BE3BECE6C3}"/>
          </ac:spMkLst>
        </pc:spChg>
        <pc:spChg chg="del">
          <ac:chgData name="Sarah Gothard" userId="0e53f415fda5f162" providerId="LiveId" clId="{519B3A19-B1E6-47AE-851C-D2568E75A176}" dt="2019-09-29T18:10:00.296" v="60"/>
          <ac:spMkLst>
            <pc:docMk/>
            <pc:sldMk cId="3838340741" sldId="267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10:00.296" v="60"/>
          <ac:spMkLst>
            <pc:docMk/>
            <pc:sldMk cId="3838340741" sldId="267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6:40.397" v="78" actId="26606"/>
          <ac:picMkLst>
            <pc:docMk/>
            <pc:sldMk cId="3838340741" sldId="267"/>
            <ac:picMk id="3" creationId="{15BE29B8-6CB3-4359-9140-43648951AE50}"/>
          </ac:picMkLst>
        </pc:picChg>
      </pc:sldChg>
      <pc:sldChg chg="delSp add del setBg delDesignElem">
        <pc:chgData name="Sarah Gothard" userId="0e53f415fda5f162" providerId="LiveId" clId="{519B3A19-B1E6-47AE-851C-D2568E75A176}" dt="2019-09-29T18:10:03.395" v="61" actId="2696"/>
        <pc:sldMkLst>
          <pc:docMk/>
          <pc:sldMk cId="3547086335" sldId="268"/>
        </pc:sldMkLst>
        <pc:spChg chg="del">
          <ac:chgData name="Sarah Gothard" userId="0e53f415fda5f162" providerId="LiveId" clId="{519B3A19-B1E6-47AE-851C-D2568E75A176}" dt="2019-09-29T18:10:00.296" v="60"/>
          <ac:spMkLst>
            <pc:docMk/>
            <pc:sldMk cId="3547086335" sldId="268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10:00.296" v="60"/>
          <ac:spMkLst>
            <pc:docMk/>
            <pc:sldMk cId="3547086335" sldId="268"/>
            <ac:spMk id="10" creationId="{1855405F-37A2-4869-9154-F8BE3BECE6C3}"/>
          </ac:spMkLst>
        </pc:spChg>
      </pc:sldChg>
      <pc:sldChg chg="addSp modSp add mod setBg">
        <pc:chgData name="Sarah Gothard" userId="0e53f415fda5f162" providerId="LiveId" clId="{519B3A19-B1E6-47AE-851C-D2568E75A176}" dt="2019-09-29T18:10:51.402" v="66" actId="26606"/>
        <pc:sldMkLst>
          <pc:docMk/>
          <pc:sldMk cId="3919253704" sldId="268"/>
        </pc:sldMkLst>
        <pc:spChg chg="ord">
          <ac:chgData name="Sarah Gothard" userId="0e53f415fda5f162" providerId="LiveId" clId="{519B3A19-B1E6-47AE-851C-D2568E75A176}" dt="2019-09-29T18:10:51.402" v="66" actId="26606"/>
          <ac:spMkLst>
            <pc:docMk/>
            <pc:sldMk cId="3919253704" sldId="268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0:51.402" v="66" actId="26606"/>
          <ac:spMkLst>
            <pc:docMk/>
            <pc:sldMk cId="3919253704" sldId="268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0:51.402" v="66" actId="26606"/>
          <ac:spMkLst>
            <pc:docMk/>
            <pc:sldMk cId="3919253704" sldId="268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0:51.402" v="66" actId="26606"/>
          <ac:picMkLst>
            <pc:docMk/>
            <pc:sldMk cId="3919253704" sldId="268"/>
            <ac:picMk id="3" creationId="{4C19FDC0-8680-4889-AE37-898720812BA5}"/>
          </ac:picMkLst>
        </pc:picChg>
      </pc:sldChg>
      <pc:sldChg chg="addSp modSp add mod setBg">
        <pc:chgData name="Sarah Gothard" userId="0e53f415fda5f162" providerId="LiveId" clId="{519B3A19-B1E6-47AE-851C-D2568E75A176}" dt="2019-09-29T18:17:40.788" v="80" actId="26606"/>
        <pc:sldMkLst>
          <pc:docMk/>
          <pc:sldMk cId="1636967523" sldId="269"/>
        </pc:sldMkLst>
        <pc:spChg chg="ord">
          <ac:chgData name="Sarah Gothard" userId="0e53f415fda5f162" providerId="LiveId" clId="{519B3A19-B1E6-47AE-851C-D2568E75A176}" dt="2019-09-29T18:17:40.788" v="80" actId="26606"/>
          <ac:spMkLst>
            <pc:docMk/>
            <pc:sldMk cId="1636967523" sldId="269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7:40.788" v="80" actId="26606"/>
          <ac:spMkLst>
            <pc:docMk/>
            <pc:sldMk cId="1636967523" sldId="269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7:40.788" v="80" actId="26606"/>
          <ac:spMkLst>
            <pc:docMk/>
            <pc:sldMk cId="1636967523" sldId="269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7:40.788" v="80" actId="26606"/>
          <ac:picMkLst>
            <pc:docMk/>
            <pc:sldMk cId="1636967523" sldId="269"/>
            <ac:picMk id="3" creationId="{FF112B70-5282-4C25-BF70-0EB6A4C11C4B}"/>
          </ac:picMkLst>
        </pc:picChg>
      </pc:sldChg>
      <pc:sldChg chg="addSp modSp add mod setBg">
        <pc:chgData name="Sarah Gothard" userId="0e53f415fda5f162" providerId="LiveId" clId="{519B3A19-B1E6-47AE-851C-D2568E75A176}" dt="2019-09-29T18:11:21.684" v="68" actId="26606"/>
        <pc:sldMkLst>
          <pc:docMk/>
          <pc:sldMk cId="1667928215" sldId="270"/>
        </pc:sldMkLst>
        <pc:spChg chg="ord">
          <ac:chgData name="Sarah Gothard" userId="0e53f415fda5f162" providerId="LiveId" clId="{519B3A19-B1E6-47AE-851C-D2568E75A176}" dt="2019-09-29T18:11:21.684" v="68" actId="26606"/>
          <ac:spMkLst>
            <pc:docMk/>
            <pc:sldMk cId="1667928215" sldId="270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1:21.684" v="68" actId="26606"/>
          <ac:spMkLst>
            <pc:docMk/>
            <pc:sldMk cId="1667928215" sldId="270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1:21.684" v="68" actId="26606"/>
          <ac:spMkLst>
            <pc:docMk/>
            <pc:sldMk cId="1667928215" sldId="270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1:21.684" v="68" actId="26606"/>
          <ac:picMkLst>
            <pc:docMk/>
            <pc:sldMk cId="1667928215" sldId="270"/>
            <ac:picMk id="3" creationId="{B2E6078E-2C4C-4720-A081-31C631B8AC38}"/>
          </ac:picMkLst>
        </pc:picChg>
      </pc:sldChg>
      <pc:sldChg chg="addSp modSp add mod setBg">
        <pc:chgData name="Sarah Gothard" userId="0e53f415fda5f162" providerId="LiveId" clId="{519B3A19-B1E6-47AE-851C-D2568E75A176}" dt="2019-09-29T18:14:26.509" v="74" actId="26606"/>
        <pc:sldMkLst>
          <pc:docMk/>
          <pc:sldMk cId="2523655168" sldId="271"/>
        </pc:sldMkLst>
        <pc:spChg chg="mod ord">
          <ac:chgData name="Sarah Gothard" userId="0e53f415fda5f162" providerId="LiveId" clId="{519B3A19-B1E6-47AE-851C-D2568E75A176}" dt="2019-09-29T18:14:26.509" v="74" actId="26606"/>
          <ac:spMkLst>
            <pc:docMk/>
            <pc:sldMk cId="2523655168" sldId="271"/>
            <ac:spMk id="2" creationId="{2B167A19-18AD-4E7E-9923-6B778B9E0297}"/>
          </ac:spMkLst>
        </pc:spChg>
        <pc:spChg chg="add">
          <ac:chgData name="Sarah Gothard" userId="0e53f415fda5f162" providerId="LiveId" clId="{519B3A19-B1E6-47AE-851C-D2568E75A176}" dt="2019-09-29T18:14:26.509" v="74" actId="26606"/>
          <ac:spMkLst>
            <pc:docMk/>
            <pc:sldMk cId="2523655168" sldId="271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4:26.509" v="74" actId="26606"/>
          <ac:spMkLst>
            <pc:docMk/>
            <pc:sldMk cId="2523655168" sldId="271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4:26.509" v="74" actId="26606"/>
          <ac:picMkLst>
            <pc:docMk/>
            <pc:sldMk cId="2523655168" sldId="271"/>
            <ac:picMk id="3" creationId="{DE53BB77-5668-44DC-A2B5-3CDD9BE1559C}"/>
          </ac:picMkLst>
        </pc:picChg>
      </pc:sldChg>
      <pc:sldChg chg="addSp modSp add mod setBg">
        <pc:chgData name="Sarah Gothard" userId="0e53f415fda5f162" providerId="LiveId" clId="{519B3A19-B1E6-47AE-851C-D2568E75A176}" dt="2019-09-29T18:15:41.452" v="76" actId="26606"/>
        <pc:sldMkLst>
          <pc:docMk/>
          <pc:sldMk cId="3610812122" sldId="272"/>
        </pc:sldMkLst>
        <pc:spChg chg="mod ord">
          <ac:chgData name="Sarah Gothard" userId="0e53f415fda5f162" providerId="LiveId" clId="{519B3A19-B1E6-47AE-851C-D2568E75A176}" dt="2019-09-29T18:15:41.452" v="76" actId="26606"/>
          <ac:spMkLst>
            <pc:docMk/>
            <pc:sldMk cId="3610812122" sldId="272"/>
            <ac:spMk id="2" creationId="{80487368-6F89-463D-B7EE-F98EB82C7CC6}"/>
          </ac:spMkLst>
        </pc:spChg>
        <pc:spChg chg="add">
          <ac:chgData name="Sarah Gothard" userId="0e53f415fda5f162" providerId="LiveId" clId="{519B3A19-B1E6-47AE-851C-D2568E75A176}" dt="2019-09-29T18:15:41.452" v="76" actId="26606"/>
          <ac:spMkLst>
            <pc:docMk/>
            <pc:sldMk cId="3610812122" sldId="272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5:41.452" v="76" actId="26606"/>
          <ac:spMkLst>
            <pc:docMk/>
            <pc:sldMk cId="3610812122" sldId="272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5:41.452" v="76" actId="26606"/>
          <ac:picMkLst>
            <pc:docMk/>
            <pc:sldMk cId="3610812122" sldId="272"/>
            <ac:picMk id="3" creationId="{21A311DA-157E-4CCF-AB98-42A62BD30B28}"/>
          </ac:picMkLst>
        </pc:picChg>
      </pc:sldChg>
      <pc:sldChg chg="addSp modSp add mod setBg">
        <pc:chgData name="Sarah Gothard" userId="0e53f415fda5f162" providerId="LiveId" clId="{519B3A19-B1E6-47AE-851C-D2568E75A176}" dt="2019-09-29T18:19:28.432" v="93" actId="26606"/>
        <pc:sldMkLst>
          <pc:docMk/>
          <pc:sldMk cId="509782714" sldId="273"/>
        </pc:sldMkLst>
        <pc:spChg chg="mod ord">
          <ac:chgData name="Sarah Gothard" userId="0e53f415fda5f162" providerId="LiveId" clId="{519B3A19-B1E6-47AE-851C-D2568E75A176}" dt="2019-09-29T18:19:28.432" v="93" actId="26606"/>
          <ac:spMkLst>
            <pc:docMk/>
            <pc:sldMk cId="509782714" sldId="273"/>
            <ac:spMk id="2" creationId="{8B74D964-8A35-4DE7-BE99-337906122B2F}"/>
          </ac:spMkLst>
        </pc:spChg>
        <pc:spChg chg="add">
          <ac:chgData name="Sarah Gothard" userId="0e53f415fda5f162" providerId="LiveId" clId="{519B3A19-B1E6-47AE-851C-D2568E75A176}" dt="2019-09-29T18:19:28.432" v="93" actId="26606"/>
          <ac:spMkLst>
            <pc:docMk/>
            <pc:sldMk cId="509782714" sldId="273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9:28.432" v="93" actId="26606"/>
          <ac:spMkLst>
            <pc:docMk/>
            <pc:sldMk cId="509782714" sldId="273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9:28.432" v="93" actId="26606"/>
          <ac:picMkLst>
            <pc:docMk/>
            <pc:sldMk cId="509782714" sldId="273"/>
            <ac:picMk id="3" creationId="{5C36A196-8ECC-4049-93A3-790ED1B68776}"/>
          </ac:picMkLst>
        </pc:picChg>
      </pc:sldChg>
      <pc:sldChg chg="addSp modSp add mod setBg">
        <pc:chgData name="Sarah Gothard" userId="0e53f415fda5f162" providerId="LiveId" clId="{519B3A19-B1E6-47AE-851C-D2568E75A176}" dt="2019-09-29T18:19:44.893" v="98" actId="26606"/>
        <pc:sldMkLst>
          <pc:docMk/>
          <pc:sldMk cId="339282736" sldId="274"/>
        </pc:sldMkLst>
        <pc:spChg chg="mod ord">
          <ac:chgData name="Sarah Gothard" userId="0e53f415fda5f162" providerId="LiveId" clId="{519B3A19-B1E6-47AE-851C-D2568E75A176}" dt="2019-09-29T18:19:44.893" v="98" actId="26606"/>
          <ac:spMkLst>
            <pc:docMk/>
            <pc:sldMk cId="339282736" sldId="274"/>
            <ac:spMk id="2" creationId="{FA33B306-E03A-4B4A-A098-41DF322FE172}"/>
          </ac:spMkLst>
        </pc:spChg>
        <pc:spChg chg="add">
          <ac:chgData name="Sarah Gothard" userId="0e53f415fda5f162" providerId="LiveId" clId="{519B3A19-B1E6-47AE-851C-D2568E75A176}" dt="2019-09-29T18:19:44.893" v="98" actId="26606"/>
          <ac:spMkLst>
            <pc:docMk/>
            <pc:sldMk cId="339282736" sldId="274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9:44.893" v="98" actId="26606"/>
          <ac:spMkLst>
            <pc:docMk/>
            <pc:sldMk cId="339282736" sldId="274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9:44.893" v="98" actId="26606"/>
          <ac:picMkLst>
            <pc:docMk/>
            <pc:sldMk cId="339282736" sldId="274"/>
            <ac:picMk id="3" creationId="{D73C83C7-961D-4318-AD3B-FE26C83D51D7}"/>
          </ac:picMkLst>
        </pc:picChg>
      </pc:sldChg>
      <pc:sldChg chg="addSp modSp add mod setBg">
        <pc:chgData name="Sarah Gothard" userId="0e53f415fda5f162" providerId="LiveId" clId="{519B3A19-B1E6-47AE-851C-D2568E75A176}" dt="2019-09-29T18:19:58.123" v="103" actId="26606"/>
        <pc:sldMkLst>
          <pc:docMk/>
          <pc:sldMk cId="3720653721" sldId="275"/>
        </pc:sldMkLst>
        <pc:spChg chg="mod ord">
          <ac:chgData name="Sarah Gothard" userId="0e53f415fda5f162" providerId="LiveId" clId="{519B3A19-B1E6-47AE-851C-D2568E75A176}" dt="2019-09-29T18:19:58.123" v="103" actId="26606"/>
          <ac:spMkLst>
            <pc:docMk/>
            <pc:sldMk cId="3720653721" sldId="275"/>
            <ac:spMk id="2" creationId="{D6A27C60-A2C8-4CFD-B0E9-D051F7D8FA16}"/>
          </ac:spMkLst>
        </pc:spChg>
        <pc:spChg chg="add">
          <ac:chgData name="Sarah Gothard" userId="0e53f415fda5f162" providerId="LiveId" clId="{519B3A19-B1E6-47AE-851C-D2568E75A176}" dt="2019-09-29T18:19:58.123" v="103" actId="26606"/>
          <ac:spMkLst>
            <pc:docMk/>
            <pc:sldMk cId="3720653721" sldId="275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9:58.123" v="103" actId="26606"/>
          <ac:spMkLst>
            <pc:docMk/>
            <pc:sldMk cId="3720653721" sldId="275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9:58.123" v="103" actId="26606"/>
          <ac:picMkLst>
            <pc:docMk/>
            <pc:sldMk cId="3720653721" sldId="275"/>
            <ac:picMk id="3" creationId="{5D2640D3-6D5E-400B-B0A1-C9AC86F64604}"/>
          </ac:picMkLst>
        </pc:picChg>
      </pc:sldChg>
      <pc:sldChg chg="addSp modSp add mod setBg">
        <pc:chgData name="Sarah Gothard" userId="0e53f415fda5f162" providerId="LiveId" clId="{519B3A19-B1E6-47AE-851C-D2568E75A176}" dt="2019-09-29T18:20:05.268" v="106" actId="26606"/>
        <pc:sldMkLst>
          <pc:docMk/>
          <pc:sldMk cId="2240470352" sldId="276"/>
        </pc:sldMkLst>
        <pc:spChg chg="mod ord">
          <ac:chgData name="Sarah Gothard" userId="0e53f415fda5f162" providerId="LiveId" clId="{519B3A19-B1E6-47AE-851C-D2568E75A176}" dt="2019-09-29T18:20:05.268" v="106" actId="26606"/>
          <ac:spMkLst>
            <pc:docMk/>
            <pc:sldMk cId="2240470352" sldId="276"/>
            <ac:spMk id="2" creationId="{5894BF3F-2BF5-4A16-BD9B-7F113637AE99}"/>
          </ac:spMkLst>
        </pc:spChg>
        <pc:spChg chg="add">
          <ac:chgData name="Sarah Gothard" userId="0e53f415fda5f162" providerId="LiveId" clId="{519B3A19-B1E6-47AE-851C-D2568E75A176}" dt="2019-09-29T18:20:05.268" v="106" actId="26606"/>
          <ac:spMkLst>
            <pc:docMk/>
            <pc:sldMk cId="2240470352" sldId="276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20:05.268" v="106" actId="26606"/>
          <ac:spMkLst>
            <pc:docMk/>
            <pc:sldMk cId="2240470352" sldId="276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20:05.268" v="106" actId="26606"/>
          <ac:picMkLst>
            <pc:docMk/>
            <pc:sldMk cId="2240470352" sldId="276"/>
            <ac:picMk id="3" creationId="{8EBC00F1-6170-4974-9E68-D3D2E050C2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86DAB-D4A3-4605-ACCD-22430974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56" y="2411852"/>
            <a:ext cx="10043886" cy="20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9FDC0-8680-4889-AE37-89872081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06872"/>
            <a:ext cx="10905066" cy="32442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1925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640D3-6D5E-400B-B0A1-C9AC86F6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A27C60-A2C8-4CFD-B0E9-D051F7D8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2065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12B70-5282-4C25-BF70-0EB6A4C1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3696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6078E-2C4C-4720-A081-31C631B8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6792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C00F1-6170-4974-9E68-D3D2E050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4BF3F-2BF5-4A16-BD9B-7F113637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4047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5A221-79F6-449B-894F-DA6693EA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613003"/>
            <a:ext cx="10101943" cy="56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3BB77-5668-44DC-A2B5-3CDD9BE1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67A19-18AD-4E7E-9923-6B778B9E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2365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ED43F-AEB6-4FEC-A209-3EBF3CB4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1759191"/>
            <a:ext cx="11030857" cy="33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8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6A196-8ECC-4049-93A3-790ED1B6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74D964-8A35-4DE7-BE99-33790612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978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311DA-157E-4CCF-AB98-42A62BD3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487368-6F89-463D-B7EE-F98EB82C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1081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13E32-9C8B-4F18-AD69-498AE71A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6" y="1745692"/>
            <a:ext cx="11017308" cy="33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C83C7-961D-4318-AD3B-FE26C83D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33B306-E03A-4B4A-A098-41DF322F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92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E29B8-6CB3-4359-9140-43648951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38340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2019-09-29T18:20:05Z</dcterms:created>
  <dcterms:modified xsi:type="dcterms:W3CDTF">2019-09-29T18:20:12Z</dcterms:modified>
</cp:coreProperties>
</file>