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  <p:sldMasterId id="2147483709" r:id="rId2"/>
  </p:sldMasterIdLst>
  <p:notesMasterIdLst>
    <p:notesMasterId r:id="rId5"/>
  </p:notesMasterIdLst>
  <p:handoutMasterIdLst>
    <p:handoutMasterId r:id="rId6"/>
  </p:handoutMasterIdLst>
  <p:sldIdLst>
    <p:sldId id="339" r:id="rId3"/>
    <p:sldId id="334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0D8F37-4240-48C2-BDF2-A435BE6CE1D5}">
          <p14:sldIdLst>
            <p14:sldId id="339"/>
            <p14:sldId id="33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 varScale="1">
        <p:scale>
          <a:sx n="58" d="100"/>
          <a:sy n="58" d="100"/>
        </p:scale>
        <p:origin x="84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6" d="100"/>
          <a:sy n="56" d="100"/>
        </p:scale>
        <p:origin x="1840" y="5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B08103-9D4C-081E-EB05-655417C955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BF6E4A2-D918-C472-ADE5-4F018FA59F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1479E4E-BB26-8A03-06BB-0CD6C2E9D6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C45538-A705-90DA-4DD8-414A768FBC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907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AEC554F0-E5B4-8F41-9B02-A5CC48A928E5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428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65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8/5/2025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8192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840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422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3088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8/5/2025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1998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193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5D660D4-9A97-4E7A-A7E5-C87781B1304D}" type="datetime1">
              <a:rPr lang="en-US" smtClean="0"/>
              <a:t>8/5/2025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8/5/2025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303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456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572992-D0E6-439A-9450-7A98F12B826A}" type="datetime1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33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F0B17C7-859B-45D5-B9AF-0608AF6AC7CE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232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615DBFF-A91C-4DF5-963A-CA19E6D79D8F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58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075BBFA-75D4-4658-9BF4-B3F7ACAED9F6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11">
            <a:extLst>
              <a:ext uri="{FF2B5EF4-FFF2-40B4-BE49-F238E27FC236}">
                <a16:creationId xmlns:a16="http://schemas.microsoft.com/office/drawing/2014/main" id="{904A3627-209E-6492-FB1E-B61E6DA8AD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0"/>
            <a:ext cx="12192000" cy="66659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63A434F-66A9-44F9-8D20-FB503FF99FC1}" type="datetime1">
              <a:rPr lang="en-US" smtClean="0"/>
              <a:t>8/5/2025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84F3B72-A784-4EDC-80F7-492DEA97A7FA}" type="datetime1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D01A982-8E1E-4640-87DA-C9D9990F8B4C}" type="datetime1">
              <a:rPr lang="en-US" smtClean="0"/>
              <a:t>8/5/2025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8F81BA-3B73-4C8C-A0C4-1216FA01B8BC}" type="datetime1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0AFCA2-609F-47AA-B343-C9A483ACE288}" type="datetime1">
              <a:rPr lang="en-US" smtClean="0"/>
              <a:t>8/5/2025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66C3D1-0232-4324-B8FE-68E236725A6E}" type="datetime1">
              <a:rPr lang="en-US" smtClean="0"/>
              <a:t>8/5/2025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38783" y="6665953"/>
            <a:ext cx="10914434" cy="2301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2022 Getty Music Hymns and Songs | Getty Music Publishing | Junkbox Music | Be Essential Songs | bryanfowlersongs.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06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987C49-136A-F915-4150-9A83720FE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93">
            <a:extLst>
              <a:ext uri="{FF2B5EF4-FFF2-40B4-BE49-F238E27FC236}">
                <a16:creationId xmlns:a16="http://schemas.microsoft.com/office/drawing/2014/main" id="{44731117-3976-4491-A1BD-0E0F5020AD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0073BCFC-A707-B537-BEF3-6660867054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A6211C-4BD7-6F98-0607-29C465598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3467" y="6356350"/>
            <a:ext cx="11237976" cy="5016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6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  <a:endParaRPr lang="en-US" sz="16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07331F0-F12D-882C-C264-8023F70DE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571" y="1466576"/>
            <a:ext cx="10802858" cy="392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353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E0A52D-0566-096A-BD5A-142B258A6A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354E753-65BD-2181-F5F0-7040F6937C1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6595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8729DF-9F16-B0A9-B5B9-A02A11337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36862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</TotalTime>
  <Words>47</Words>
  <Application>Microsoft Office PowerPoint</Application>
  <PresentationFormat>Widescreen</PresentationFormat>
  <Paragraphs>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Office Theme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23</cp:revision>
  <dcterms:created xsi:type="dcterms:W3CDTF">2019-10-21T12:59:19Z</dcterms:created>
  <dcterms:modified xsi:type="dcterms:W3CDTF">2025-08-05T20:19:30Z</dcterms:modified>
</cp:coreProperties>
</file>