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02702B0-6760-4734-94BB-7BCD98B7DB9B}"/>
    <pc:docChg chg="custSel addSld delSld modSld">
      <pc:chgData name="Sarah Gothard" userId="0e53f415fda5f162" providerId="LiveId" clId="{302702B0-6760-4734-94BB-7BCD98B7DB9B}" dt="2022-04-17T22:55:02.480" v="42" actId="27614"/>
      <pc:docMkLst>
        <pc:docMk/>
      </pc:docMkLst>
      <pc:sldChg chg="addSp delSp modSp mod">
        <pc:chgData name="Sarah Gothard" userId="0e53f415fda5f162" providerId="LiveId" clId="{302702B0-6760-4734-94BB-7BCD98B7DB9B}" dt="2022-04-17T22:47:42.313" v="2" actId="26606"/>
        <pc:sldMkLst>
          <pc:docMk/>
          <pc:sldMk cId="4119332043" sldId="256"/>
        </pc:sldMkLst>
        <pc:spChg chg="ord">
          <ac:chgData name="Sarah Gothard" userId="0e53f415fda5f162" providerId="LiveId" clId="{302702B0-6760-4734-94BB-7BCD98B7DB9B}" dt="2022-04-17T22:47:42.313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302702B0-6760-4734-94BB-7BCD98B7DB9B}" dt="2022-04-17T22:47:42.313" v="2" actId="26606"/>
          <ac:spMkLst>
            <pc:docMk/>
            <pc:sldMk cId="4119332043" sldId="256"/>
            <ac:spMk id="94" creationId="{32BC26D8-82FB-445E-AA49-62A77D7C1EE0}"/>
          </ac:spMkLst>
        </pc:spChg>
        <pc:spChg chg="del">
          <ac:chgData name="Sarah Gothard" userId="0e53f415fda5f162" providerId="LiveId" clId="{302702B0-6760-4734-94BB-7BCD98B7DB9B}" dt="2022-04-17T22:47:42.313" v="2" actId="26606"/>
          <ac:spMkLst>
            <pc:docMk/>
            <pc:sldMk cId="4119332043" sldId="256"/>
            <ac:spMk id="96" creationId="{CB44330D-EA18-4254-AA95-EB49948539B8}"/>
          </ac:spMkLst>
        </pc:spChg>
        <pc:spChg chg="add">
          <ac:chgData name="Sarah Gothard" userId="0e53f415fda5f162" providerId="LiveId" clId="{302702B0-6760-4734-94BB-7BCD98B7DB9B}" dt="2022-04-17T22:47:42.313" v="2" actId="26606"/>
          <ac:spMkLst>
            <pc:docMk/>
            <pc:sldMk cId="4119332043" sldId="256"/>
            <ac:spMk id="101" creationId="{32BC26D8-82FB-445E-AA49-62A77D7C1EE0}"/>
          </ac:spMkLst>
        </pc:spChg>
        <pc:spChg chg="add">
          <ac:chgData name="Sarah Gothard" userId="0e53f415fda5f162" providerId="LiveId" clId="{302702B0-6760-4734-94BB-7BCD98B7DB9B}" dt="2022-04-17T22:47:42.313" v="2" actId="26606"/>
          <ac:spMkLst>
            <pc:docMk/>
            <pc:sldMk cId="4119332043" sldId="256"/>
            <ac:spMk id="103" creationId="{CB44330D-EA18-4254-AA95-EB49948539B8}"/>
          </ac:spMkLst>
        </pc:spChg>
        <pc:picChg chg="add mod">
          <ac:chgData name="Sarah Gothard" userId="0e53f415fda5f162" providerId="LiveId" clId="{302702B0-6760-4734-94BB-7BCD98B7DB9B}" dt="2022-04-17T22:47:42.313" v="2" actId="26606"/>
          <ac:picMkLst>
            <pc:docMk/>
            <pc:sldMk cId="4119332043" sldId="256"/>
            <ac:picMk id="3" creationId="{E4B44BA2-D34D-44AC-A08D-51A98EF33291}"/>
          </ac:picMkLst>
        </pc:picChg>
        <pc:picChg chg="del">
          <ac:chgData name="Sarah Gothard" userId="0e53f415fda5f162" providerId="LiveId" clId="{302702B0-6760-4734-94BB-7BCD98B7DB9B}" dt="2022-04-17T22:47:09.383" v="0" actId="478"/>
          <ac:picMkLst>
            <pc:docMk/>
            <pc:sldMk cId="4119332043" sldId="256"/>
            <ac:picMk id="11" creationId="{1B5BC3BD-B3EF-4936-AACD-C12C52686418}"/>
          </ac:picMkLst>
        </pc:picChg>
      </pc:sldChg>
      <pc:sldChg chg="del">
        <pc:chgData name="Sarah Gothard" userId="0e53f415fda5f162" providerId="LiveId" clId="{302702B0-6760-4734-94BB-7BCD98B7DB9B}" dt="2022-04-17T22:48:49.386" v="6" actId="47"/>
        <pc:sldMkLst>
          <pc:docMk/>
          <pc:sldMk cId="1672149729" sldId="277"/>
        </pc:sldMkLst>
      </pc:sldChg>
      <pc:sldChg chg="addSp delSp modSp mod">
        <pc:chgData name="Sarah Gothard" userId="0e53f415fda5f162" providerId="LiveId" clId="{302702B0-6760-4734-94BB-7BCD98B7DB9B}" dt="2022-04-17T22:48:47.241" v="5" actId="26606"/>
        <pc:sldMkLst>
          <pc:docMk/>
          <pc:sldMk cId="3704039750" sldId="278"/>
        </pc:sldMkLst>
        <pc:spChg chg="add del mod">
          <ac:chgData name="Sarah Gothard" userId="0e53f415fda5f162" providerId="LiveId" clId="{302702B0-6760-4734-94BB-7BCD98B7DB9B}" dt="2022-04-17T22:48:47.241" v="5" actId="26606"/>
          <ac:spMkLst>
            <pc:docMk/>
            <pc:sldMk cId="3704039750" sldId="278"/>
            <ac:spMk id="3" creationId="{7B21DB63-F143-45F0-835B-48182ACB8FF4}"/>
          </ac:spMkLst>
        </pc:spChg>
        <pc:spChg chg="ord">
          <ac:chgData name="Sarah Gothard" userId="0e53f415fda5f162" providerId="LiveId" clId="{302702B0-6760-4734-94BB-7BCD98B7DB9B}" dt="2022-04-17T22:48:47.241" v="5" actId="26606"/>
          <ac:spMkLst>
            <pc:docMk/>
            <pc:sldMk cId="3704039750" sldId="278"/>
            <ac:spMk id="4" creationId="{79F49BCB-EEAF-4A06-8650-8082B37D45EB}"/>
          </ac:spMkLst>
        </pc:spChg>
        <pc:spChg chg="del">
          <ac:chgData name="Sarah Gothard" userId="0e53f415fda5f162" providerId="LiveId" clId="{302702B0-6760-4734-94BB-7BCD98B7DB9B}" dt="2022-04-17T22:48:47.241" v="5" actId="26606"/>
          <ac:spMkLst>
            <pc:docMk/>
            <pc:sldMk cId="3704039750" sldId="278"/>
            <ac:spMk id="18" creationId="{32BC26D8-82FB-445E-AA49-62A77D7C1EE0}"/>
          </ac:spMkLst>
        </pc:spChg>
        <pc:spChg chg="del">
          <ac:chgData name="Sarah Gothard" userId="0e53f415fda5f162" providerId="LiveId" clId="{302702B0-6760-4734-94BB-7BCD98B7DB9B}" dt="2022-04-17T22:48:47.241" v="5" actId="26606"/>
          <ac:spMkLst>
            <pc:docMk/>
            <pc:sldMk cId="3704039750" sldId="278"/>
            <ac:spMk id="20" creationId="{CB44330D-EA18-4254-AA95-EB49948539B8}"/>
          </ac:spMkLst>
        </pc:spChg>
        <pc:spChg chg="add">
          <ac:chgData name="Sarah Gothard" userId="0e53f415fda5f162" providerId="LiveId" clId="{302702B0-6760-4734-94BB-7BCD98B7DB9B}" dt="2022-04-17T22:48:47.241" v="5" actId="26606"/>
          <ac:spMkLst>
            <pc:docMk/>
            <pc:sldMk cId="3704039750" sldId="278"/>
            <ac:spMk id="25" creationId="{32BC26D8-82FB-445E-AA49-62A77D7C1EE0}"/>
          </ac:spMkLst>
        </pc:spChg>
        <pc:spChg chg="add">
          <ac:chgData name="Sarah Gothard" userId="0e53f415fda5f162" providerId="LiveId" clId="{302702B0-6760-4734-94BB-7BCD98B7DB9B}" dt="2022-04-17T22:48:47.241" v="5" actId="26606"/>
          <ac:spMkLst>
            <pc:docMk/>
            <pc:sldMk cId="3704039750" sldId="278"/>
            <ac:spMk id="27" creationId="{CB44330D-EA18-4254-AA95-EB49948539B8}"/>
          </ac:spMkLst>
        </pc:spChg>
        <pc:picChg chg="add mod">
          <ac:chgData name="Sarah Gothard" userId="0e53f415fda5f162" providerId="LiveId" clId="{302702B0-6760-4734-94BB-7BCD98B7DB9B}" dt="2022-04-17T22:48:47.241" v="5" actId="26606"/>
          <ac:picMkLst>
            <pc:docMk/>
            <pc:sldMk cId="3704039750" sldId="278"/>
            <ac:picMk id="6" creationId="{DC1416A0-DE87-4821-9E39-AE6DBFE05840}"/>
          </ac:picMkLst>
        </pc:picChg>
        <pc:picChg chg="del">
          <ac:chgData name="Sarah Gothard" userId="0e53f415fda5f162" providerId="LiveId" clId="{302702B0-6760-4734-94BB-7BCD98B7DB9B}" dt="2022-04-17T22:47:44.957" v="3" actId="478"/>
          <ac:picMkLst>
            <pc:docMk/>
            <pc:sldMk cId="3704039750" sldId="278"/>
            <ac:picMk id="10" creationId="{2DE1395F-CB5C-4B56-997A-AC11C5CC979D}"/>
          </ac:picMkLst>
        </pc:picChg>
      </pc:sldChg>
      <pc:sldChg chg="addSp delSp modSp new mod setBg">
        <pc:chgData name="Sarah Gothard" userId="0e53f415fda5f162" providerId="LiveId" clId="{302702B0-6760-4734-94BB-7BCD98B7DB9B}" dt="2022-04-17T22:49:44.601" v="10" actId="27614"/>
        <pc:sldMkLst>
          <pc:docMk/>
          <pc:sldMk cId="1761593937" sldId="279"/>
        </pc:sldMkLst>
        <pc:spChg chg="del">
          <ac:chgData name="Sarah Gothard" userId="0e53f415fda5f162" providerId="LiveId" clId="{302702B0-6760-4734-94BB-7BCD98B7DB9B}" dt="2022-04-17T22:49:13.113" v="9" actId="26606"/>
          <ac:spMkLst>
            <pc:docMk/>
            <pc:sldMk cId="1761593937" sldId="279"/>
            <ac:spMk id="2" creationId="{6F93E531-9C13-40AC-883B-C76A6510954B}"/>
          </ac:spMkLst>
        </pc:spChg>
        <pc:spChg chg="del">
          <ac:chgData name="Sarah Gothard" userId="0e53f415fda5f162" providerId="LiveId" clId="{302702B0-6760-4734-94BB-7BCD98B7DB9B}" dt="2022-04-17T22:49:13.113" v="9" actId="26606"/>
          <ac:spMkLst>
            <pc:docMk/>
            <pc:sldMk cId="1761593937" sldId="279"/>
            <ac:spMk id="3" creationId="{D4FD4A4D-9CC0-4D4C-B275-BD321C330453}"/>
          </ac:spMkLst>
        </pc:spChg>
        <pc:spChg chg="mod ord">
          <ac:chgData name="Sarah Gothard" userId="0e53f415fda5f162" providerId="LiveId" clId="{302702B0-6760-4734-94BB-7BCD98B7DB9B}" dt="2022-04-17T22:49:13.113" v="9" actId="26606"/>
          <ac:spMkLst>
            <pc:docMk/>
            <pc:sldMk cId="1761593937" sldId="279"/>
            <ac:spMk id="4" creationId="{1486FC10-251E-48DD-AEB6-C49DE71F8B65}"/>
          </ac:spMkLst>
        </pc:spChg>
        <pc:spChg chg="add">
          <ac:chgData name="Sarah Gothard" userId="0e53f415fda5f162" providerId="LiveId" clId="{302702B0-6760-4734-94BB-7BCD98B7DB9B}" dt="2022-04-17T22:49:13.113" v="9" actId="26606"/>
          <ac:spMkLst>
            <pc:docMk/>
            <pc:sldMk cId="1761593937" sldId="279"/>
            <ac:spMk id="11" creationId="{32BC26D8-82FB-445E-AA49-62A77D7C1EE0}"/>
          </ac:spMkLst>
        </pc:spChg>
        <pc:spChg chg="add">
          <ac:chgData name="Sarah Gothard" userId="0e53f415fda5f162" providerId="LiveId" clId="{302702B0-6760-4734-94BB-7BCD98B7DB9B}" dt="2022-04-17T22:49:13.113" v="9" actId="26606"/>
          <ac:spMkLst>
            <pc:docMk/>
            <pc:sldMk cId="1761593937" sldId="279"/>
            <ac:spMk id="13" creationId="{CB44330D-EA18-4254-AA95-EB49948539B8}"/>
          </ac:spMkLst>
        </pc:spChg>
        <pc:picChg chg="add mod">
          <ac:chgData name="Sarah Gothard" userId="0e53f415fda5f162" providerId="LiveId" clId="{302702B0-6760-4734-94BB-7BCD98B7DB9B}" dt="2022-04-17T22:49:44.601" v="10" actId="27614"/>
          <ac:picMkLst>
            <pc:docMk/>
            <pc:sldMk cId="1761593937" sldId="279"/>
            <ac:picMk id="6" creationId="{7839C71A-6E12-4DBD-BEB5-0A08FC90C3B8}"/>
          </ac:picMkLst>
        </pc:picChg>
      </pc:sldChg>
      <pc:sldChg chg="del">
        <pc:chgData name="Sarah Gothard" userId="0e53f415fda5f162" providerId="LiveId" clId="{302702B0-6760-4734-94BB-7BCD98B7DB9B}" dt="2022-04-17T22:48:49.386" v="6" actId="47"/>
        <pc:sldMkLst>
          <pc:docMk/>
          <pc:sldMk cId="2716520433" sldId="279"/>
        </pc:sldMkLst>
      </pc:sldChg>
      <pc:sldChg chg="del">
        <pc:chgData name="Sarah Gothard" userId="0e53f415fda5f162" providerId="LiveId" clId="{302702B0-6760-4734-94BB-7BCD98B7DB9B}" dt="2022-04-17T22:48:49.386" v="6" actId="47"/>
        <pc:sldMkLst>
          <pc:docMk/>
          <pc:sldMk cId="646913155" sldId="280"/>
        </pc:sldMkLst>
      </pc:sldChg>
      <pc:sldChg chg="addSp delSp modSp new mod setBg">
        <pc:chgData name="Sarah Gothard" userId="0e53f415fda5f162" providerId="LiveId" clId="{302702B0-6760-4734-94BB-7BCD98B7DB9B}" dt="2022-04-17T22:50:03.486" v="14" actId="27614"/>
        <pc:sldMkLst>
          <pc:docMk/>
          <pc:sldMk cId="1571339499" sldId="280"/>
        </pc:sldMkLst>
        <pc:spChg chg="del">
          <ac:chgData name="Sarah Gothard" userId="0e53f415fda5f162" providerId="LiveId" clId="{302702B0-6760-4734-94BB-7BCD98B7DB9B}" dt="2022-04-17T22:49:46.719" v="13" actId="26606"/>
          <ac:spMkLst>
            <pc:docMk/>
            <pc:sldMk cId="1571339499" sldId="280"/>
            <ac:spMk id="2" creationId="{2200B905-8F1E-4C67-B77C-337B5FF194EF}"/>
          </ac:spMkLst>
        </pc:spChg>
        <pc:spChg chg="del">
          <ac:chgData name="Sarah Gothard" userId="0e53f415fda5f162" providerId="LiveId" clId="{302702B0-6760-4734-94BB-7BCD98B7DB9B}" dt="2022-04-17T22:49:46.719" v="13" actId="26606"/>
          <ac:spMkLst>
            <pc:docMk/>
            <pc:sldMk cId="1571339499" sldId="280"/>
            <ac:spMk id="3" creationId="{2F6E1F03-0B7A-44C9-A00B-85ED1BF2F15D}"/>
          </ac:spMkLst>
        </pc:spChg>
        <pc:spChg chg="mod ord">
          <ac:chgData name="Sarah Gothard" userId="0e53f415fda5f162" providerId="LiveId" clId="{302702B0-6760-4734-94BB-7BCD98B7DB9B}" dt="2022-04-17T22:49:46.719" v="13" actId="26606"/>
          <ac:spMkLst>
            <pc:docMk/>
            <pc:sldMk cId="1571339499" sldId="280"/>
            <ac:spMk id="4" creationId="{6A2A30CB-3F43-4043-B64C-7DD6503CE6B3}"/>
          </ac:spMkLst>
        </pc:spChg>
        <pc:spChg chg="add">
          <ac:chgData name="Sarah Gothard" userId="0e53f415fda5f162" providerId="LiveId" clId="{302702B0-6760-4734-94BB-7BCD98B7DB9B}" dt="2022-04-17T22:49:46.719" v="13" actId="26606"/>
          <ac:spMkLst>
            <pc:docMk/>
            <pc:sldMk cId="1571339499" sldId="280"/>
            <ac:spMk id="11" creationId="{32BC26D8-82FB-445E-AA49-62A77D7C1EE0}"/>
          </ac:spMkLst>
        </pc:spChg>
        <pc:spChg chg="add">
          <ac:chgData name="Sarah Gothard" userId="0e53f415fda5f162" providerId="LiveId" clId="{302702B0-6760-4734-94BB-7BCD98B7DB9B}" dt="2022-04-17T22:49:46.719" v="13" actId="26606"/>
          <ac:spMkLst>
            <pc:docMk/>
            <pc:sldMk cId="1571339499" sldId="280"/>
            <ac:spMk id="13" creationId="{CB44330D-EA18-4254-AA95-EB49948539B8}"/>
          </ac:spMkLst>
        </pc:spChg>
        <pc:picChg chg="add mod">
          <ac:chgData name="Sarah Gothard" userId="0e53f415fda5f162" providerId="LiveId" clId="{302702B0-6760-4734-94BB-7BCD98B7DB9B}" dt="2022-04-17T22:50:03.486" v="14" actId="27614"/>
          <ac:picMkLst>
            <pc:docMk/>
            <pc:sldMk cId="1571339499" sldId="280"/>
            <ac:picMk id="6" creationId="{FDAD6078-44B4-435D-B825-CB0092C59777}"/>
          </ac:picMkLst>
        </pc:picChg>
      </pc:sldChg>
      <pc:sldChg chg="addSp delSp modSp new mod setBg">
        <pc:chgData name="Sarah Gothard" userId="0e53f415fda5f162" providerId="LiveId" clId="{302702B0-6760-4734-94BB-7BCD98B7DB9B}" dt="2022-04-17T22:50:47.729" v="18" actId="27614"/>
        <pc:sldMkLst>
          <pc:docMk/>
          <pc:sldMk cId="1258812647" sldId="281"/>
        </pc:sldMkLst>
        <pc:spChg chg="del">
          <ac:chgData name="Sarah Gothard" userId="0e53f415fda5f162" providerId="LiveId" clId="{302702B0-6760-4734-94BB-7BCD98B7DB9B}" dt="2022-04-17T22:50:06.109" v="17" actId="26606"/>
          <ac:spMkLst>
            <pc:docMk/>
            <pc:sldMk cId="1258812647" sldId="281"/>
            <ac:spMk id="2" creationId="{F06CFD35-2717-40AA-87E0-3757C3CF0186}"/>
          </ac:spMkLst>
        </pc:spChg>
        <pc:spChg chg="del">
          <ac:chgData name="Sarah Gothard" userId="0e53f415fda5f162" providerId="LiveId" clId="{302702B0-6760-4734-94BB-7BCD98B7DB9B}" dt="2022-04-17T22:50:06.109" v="17" actId="26606"/>
          <ac:spMkLst>
            <pc:docMk/>
            <pc:sldMk cId="1258812647" sldId="281"/>
            <ac:spMk id="3" creationId="{2503090B-A3D1-4CBE-A5A0-65847C415E72}"/>
          </ac:spMkLst>
        </pc:spChg>
        <pc:spChg chg="mod ord">
          <ac:chgData name="Sarah Gothard" userId="0e53f415fda5f162" providerId="LiveId" clId="{302702B0-6760-4734-94BB-7BCD98B7DB9B}" dt="2022-04-17T22:50:06.109" v="17" actId="26606"/>
          <ac:spMkLst>
            <pc:docMk/>
            <pc:sldMk cId="1258812647" sldId="281"/>
            <ac:spMk id="4" creationId="{D25D10F9-49AC-42CE-9692-BEC815218851}"/>
          </ac:spMkLst>
        </pc:spChg>
        <pc:spChg chg="add">
          <ac:chgData name="Sarah Gothard" userId="0e53f415fda5f162" providerId="LiveId" clId="{302702B0-6760-4734-94BB-7BCD98B7DB9B}" dt="2022-04-17T22:50:06.109" v="17" actId="26606"/>
          <ac:spMkLst>
            <pc:docMk/>
            <pc:sldMk cId="1258812647" sldId="281"/>
            <ac:spMk id="11" creationId="{32BC26D8-82FB-445E-AA49-62A77D7C1EE0}"/>
          </ac:spMkLst>
        </pc:spChg>
        <pc:spChg chg="add">
          <ac:chgData name="Sarah Gothard" userId="0e53f415fda5f162" providerId="LiveId" clId="{302702B0-6760-4734-94BB-7BCD98B7DB9B}" dt="2022-04-17T22:50:06.109" v="17" actId="26606"/>
          <ac:spMkLst>
            <pc:docMk/>
            <pc:sldMk cId="1258812647" sldId="281"/>
            <ac:spMk id="13" creationId="{CB44330D-EA18-4254-AA95-EB49948539B8}"/>
          </ac:spMkLst>
        </pc:spChg>
        <pc:picChg chg="add mod">
          <ac:chgData name="Sarah Gothard" userId="0e53f415fda5f162" providerId="LiveId" clId="{302702B0-6760-4734-94BB-7BCD98B7DB9B}" dt="2022-04-17T22:50:47.729" v="18" actId="27614"/>
          <ac:picMkLst>
            <pc:docMk/>
            <pc:sldMk cId="1258812647" sldId="281"/>
            <ac:picMk id="6" creationId="{8C88E0C6-1B9F-4A2F-9E05-16803AB34A42}"/>
          </ac:picMkLst>
        </pc:picChg>
      </pc:sldChg>
      <pc:sldChg chg="del">
        <pc:chgData name="Sarah Gothard" userId="0e53f415fda5f162" providerId="LiveId" clId="{302702B0-6760-4734-94BB-7BCD98B7DB9B}" dt="2022-04-17T22:48:49.386" v="6" actId="47"/>
        <pc:sldMkLst>
          <pc:docMk/>
          <pc:sldMk cId="2485231854" sldId="281"/>
        </pc:sldMkLst>
      </pc:sldChg>
      <pc:sldChg chg="addSp delSp modSp new mod setBg">
        <pc:chgData name="Sarah Gothard" userId="0e53f415fda5f162" providerId="LiveId" clId="{302702B0-6760-4734-94BB-7BCD98B7DB9B}" dt="2022-04-17T22:51:09.929" v="23" actId="27614"/>
        <pc:sldMkLst>
          <pc:docMk/>
          <pc:sldMk cId="3831142201" sldId="282"/>
        </pc:sldMkLst>
        <pc:spChg chg="del">
          <ac:chgData name="Sarah Gothard" userId="0e53f415fda5f162" providerId="LiveId" clId="{302702B0-6760-4734-94BB-7BCD98B7DB9B}" dt="2022-04-17T22:50:50.264" v="21" actId="26606"/>
          <ac:spMkLst>
            <pc:docMk/>
            <pc:sldMk cId="3831142201" sldId="282"/>
            <ac:spMk id="2" creationId="{570B3D62-CECF-470A-839C-CFDD239E5A05}"/>
          </ac:spMkLst>
        </pc:spChg>
        <pc:spChg chg="del">
          <ac:chgData name="Sarah Gothard" userId="0e53f415fda5f162" providerId="LiveId" clId="{302702B0-6760-4734-94BB-7BCD98B7DB9B}" dt="2022-04-17T22:50:50.264" v="21" actId="26606"/>
          <ac:spMkLst>
            <pc:docMk/>
            <pc:sldMk cId="3831142201" sldId="282"/>
            <ac:spMk id="3" creationId="{378EE9DD-6F3F-4AA7-BDCF-4F73E984CB15}"/>
          </ac:spMkLst>
        </pc:spChg>
        <pc:spChg chg="mod ord">
          <ac:chgData name="Sarah Gothard" userId="0e53f415fda5f162" providerId="LiveId" clId="{302702B0-6760-4734-94BB-7BCD98B7DB9B}" dt="2022-04-17T22:50:50.264" v="21" actId="26606"/>
          <ac:spMkLst>
            <pc:docMk/>
            <pc:sldMk cId="3831142201" sldId="282"/>
            <ac:spMk id="4" creationId="{02A51E3B-B79C-4D87-A2FD-5B8AB05C4664}"/>
          </ac:spMkLst>
        </pc:spChg>
        <pc:spChg chg="add">
          <ac:chgData name="Sarah Gothard" userId="0e53f415fda5f162" providerId="LiveId" clId="{302702B0-6760-4734-94BB-7BCD98B7DB9B}" dt="2022-04-17T22:50:50.264" v="21" actId="26606"/>
          <ac:spMkLst>
            <pc:docMk/>
            <pc:sldMk cId="3831142201" sldId="282"/>
            <ac:spMk id="11" creationId="{32BC26D8-82FB-445E-AA49-62A77D7C1EE0}"/>
          </ac:spMkLst>
        </pc:spChg>
        <pc:spChg chg="add">
          <ac:chgData name="Sarah Gothard" userId="0e53f415fda5f162" providerId="LiveId" clId="{302702B0-6760-4734-94BB-7BCD98B7DB9B}" dt="2022-04-17T22:50:50.264" v="21" actId="26606"/>
          <ac:spMkLst>
            <pc:docMk/>
            <pc:sldMk cId="3831142201" sldId="282"/>
            <ac:spMk id="13" creationId="{CB44330D-EA18-4254-AA95-EB49948539B8}"/>
          </ac:spMkLst>
        </pc:spChg>
        <pc:picChg chg="add mod">
          <ac:chgData name="Sarah Gothard" userId="0e53f415fda5f162" providerId="LiveId" clId="{302702B0-6760-4734-94BB-7BCD98B7DB9B}" dt="2022-04-17T22:51:09.929" v="23" actId="27614"/>
          <ac:picMkLst>
            <pc:docMk/>
            <pc:sldMk cId="3831142201" sldId="282"/>
            <ac:picMk id="6" creationId="{85C19B46-578A-4EB5-B498-2004D6C17746}"/>
          </ac:picMkLst>
        </pc:picChg>
      </pc:sldChg>
      <pc:sldChg chg="del">
        <pc:chgData name="Sarah Gothard" userId="0e53f415fda5f162" providerId="LiveId" clId="{302702B0-6760-4734-94BB-7BCD98B7DB9B}" dt="2022-04-17T22:48:49.386" v="6" actId="47"/>
        <pc:sldMkLst>
          <pc:docMk/>
          <pc:sldMk cId="3973115495" sldId="282"/>
        </pc:sldMkLst>
      </pc:sldChg>
      <pc:sldChg chg="addSp delSp modSp new mod setBg">
        <pc:chgData name="Sarah Gothard" userId="0e53f415fda5f162" providerId="LiveId" clId="{302702B0-6760-4734-94BB-7BCD98B7DB9B}" dt="2022-04-17T22:51:42.904" v="26" actId="27614"/>
        <pc:sldMkLst>
          <pc:docMk/>
          <pc:sldMk cId="2527805583" sldId="283"/>
        </pc:sldMkLst>
        <pc:spChg chg="del">
          <ac:chgData name="Sarah Gothard" userId="0e53f415fda5f162" providerId="LiveId" clId="{302702B0-6760-4734-94BB-7BCD98B7DB9B}" dt="2022-04-17T22:51:11.791" v="25" actId="26606"/>
          <ac:spMkLst>
            <pc:docMk/>
            <pc:sldMk cId="2527805583" sldId="283"/>
            <ac:spMk id="2" creationId="{5B1459DC-6109-49B9-83C2-6DC3536EFE7F}"/>
          </ac:spMkLst>
        </pc:spChg>
        <pc:spChg chg="del">
          <ac:chgData name="Sarah Gothard" userId="0e53f415fda5f162" providerId="LiveId" clId="{302702B0-6760-4734-94BB-7BCD98B7DB9B}" dt="2022-04-17T22:51:11.791" v="25" actId="26606"/>
          <ac:spMkLst>
            <pc:docMk/>
            <pc:sldMk cId="2527805583" sldId="283"/>
            <ac:spMk id="3" creationId="{78F2D619-579B-4753-BB46-AEAA03CF4FE1}"/>
          </ac:spMkLst>
        </pc:spChg>
        <pc:spChg chg="mod ord">
          <ac:chgData name="Sarah Gothard" userId="0e53f415fda5f162" providerId="LiveId" clId="{302702B0-6760-4734-94BB-7BCD98B7DB9B}" dt="2022-04-17T22:51:11.791" v="25" actId="26606"/>
          <ac:spMkLst>
            <pc:docMk/>
            <pc:sldMk cId="2527805583" sldId="283"/>
            <ac:spMk id="4" creationId="{01F9D596-2F3A-4BE9-A905-E807DA677002}"/>
          </ac:spMkLst>
        </pc:spChg>
        <pc:spChg chg="add">
          <ac:chgData name="Sarah Gothard" userId="0e53f415fda5f162" providerId="LiveId" clId="{302702B0-6760-4734-94BB-7BCD98B7DB9B}" dt="2022-04-17T22:51:11.791" v="25" actId="26606"/>
          <ac:spMkLst>
            <pc:docMk/>
            <pc:sldMk cId="2527805583" sldId="283"/>
            <ac:spMk id="11" creationId="{32BC26D8-82FB-445E-AA49-62A77D7C1EE0}"/>
          </ac:spMkLst>
        </pc:spChg>
        <pc:spChg chg="add">
          <ac:chgData name="Sarah Gothard" userId="0e53f415fda5f162" providerId="LiveId" clId="{302702B0-6760-4734-94BB-7BCD98B7DB9B}" dt="2022-04-17T22:51:11.791" v="25" actId="26606"/>
          <ac:spMkLst>
            <pc:docMk/>
            <pc:sldMk cId="2527805583" sldId="283"/>
            <ac:spMk id="13" creationId="{CB44330D-EA18-4254-AA95-EB49948539B8}"/>
          </ac:spMkLst>
        </pc:spChg>
        <pc:picChg chg="add mod">
          <ac:chgData name="Sarah Gothard" userId="0e53f415fda5f162" providerId="LiveId" clId="{302702B0-6760-4734-94BB-7BCD98B7DB9B}" dt="2022-04-17T22:51:42.904" v="26" actId="27614"/>
          <ac:picMkLst>
            <pc:docMk/>
            <pc:sldMk cId="2527805583" sldId="283"/>
            <ac:picMk id="6" creationId="{169445F6-B595-4516-8BBC-E6C1223E39F9}"/>
          </ac:picMkLst>
        </pc:picChg>
      </pc:sldChg>
      <pc:sldChg chg="addSp delSp modSp new mod setBg">
        <pc:chgData name="Sarah Gothard" userId="0e53f415fda5f162" providerId="LiveId" clId="{302702B0-6760-4734-94BB-7BCD98B7DB9B}" dt="2022-04-17T22:52:13.091" v="30" actId="27614"/>
        <pc:sldMkLst>
          <pc:docMk/>
          <pc:sldMk cId="3062899264" sldId="284"/>
        </pc:sldMkLst>
        <pc:spChg chg="del">
          <ac:chgData name="Sarah Gothard" userId="0e53f415fda5f162" providerId="LiveId" clId="{302702B0-6760-4734-94BB-7BCD98B7DB9B}" dt="2022-04-17T22:51:45.382" v="29" actId="26606"/>
          <ac:spMkLst>
            <pc:docMk/>
            <pc:sldMk cId="3062899264" sldId="284"/>
            <ac:spMk id="2" creationId="{F2C0E464-95A2-4CBB-89D1-1EBD0C525313}"/>
          </ac:spMkLst>
        </pc:spChg>
        <pc:spChg chg="del">
          <ac:chgData name="Sarah Gothard" userId="0e53f415fda5f162" providerId="LiveId" clId="{302702B0-6760-4734-94BB-7BCD98B7DB9B}" dt="2022-04-17T22:51:45.382" v="29" actId="26606"/>
          <ac:spMkLst>
            <pc:docMk/>
            <pc:sldMk cId="3062899264" sldId="284"/>
            <ac:spMk id="3" creationId="{3C12C261-660A-492C-9976-1F82C62AF296}"/>
          </ac:spMkLst>
        </pc:spChg>
        <pc:spChg chg="mod ord">
          <ac:chgData name="Sarah Gothard" userId="0e53f415fda5f162" providerId="LiveId" clId="{302702B0-6760-4734-94BB-7BCD98B7DB9B}" dt="2022-04-17T22:51:45.382" v="29" actId="26606"/>
          <ac:spMkLst>
            <pc:docMk/>
            <pc:sldMk cId="3062899264" sldId="284"/>
            <ac:spMk id="4" creationId="{BDC1AE40-D520-4CF9-B58F-CA4628B5A836}"/>
          </ac:spMkLst>
        </pc:spChg>
        <pc:spChg chg="add">
          <ac:chgData name="Sarah Gothard" userId="0e53f415fda5f162" providerId="LiveId" clId="{302702B0-6760-4734-94BB-7BCD98B7DB9B}" dt="2022-04-17T22:51:45.382" v="29" actId="26606"/>
          <ac:spMkLst>
            <pc:docMk/>
            <pc:sldMk cId="3062899264" sldId="284"/>
            <ac:spMk id="11" creationId="{32BC26D8-82FB-445E-AA49-62A77D7C1EE0}"/>
          </ac:spMkLst>
        </pc:spChg>
        <pc:spChg chg="add">
          <ac:chgData name="Sarah Gothard" userId="0e53f415fda5f162" providerId="LiveId" clId="{302702B0-6760-4734-94BB-7BCD98B7DB9B}" dt="2022-04-17T22:51:45.382" v="29" actId="26606"/>
          <ac:spMkLst>
            <pc:docMk/>
            <pc:sldMk cId="3062899264" sldId="284"/>
            <ac:spMk id="13" creationId="{CB44330D-EA18-4254-AA95-EB49948539B8}"/>
          </ac:spMkLst>
        </pc:spChg>
        <pc:picChg chg="add mod">
          <ac:chgData name="Sarah Gothard" userId="0e53f415fda5f162" providerId="LiveId" clId="{302702B0-6760-4734-94BB-7BCD98B7DB9B}" dt="2022-04-17T22:52:13.091" v="30" actId="27614"/>
          <ac:picMkLst>
            <pc:docMk/>
            <pc:sldMk cId="3062899264" sldId="284"/>
            <ac:picMk id="6" creationId="{6F75D574-D5A5-41A7-84CF-316328ED28BD}"/>
          </ac:picMkLst>
        </pc:picChg>
      </pc:sldChg>
      <pc:sldChg chg="addSp delSp modSp new mod setBg">
        <pc:chgData name="Sarah Gothard" userId="0e53f415fda5f162" providerId="LiveId" clId="{302702B0-6760-4734-94BB-7BCD98B7DB9B}" dt="2022-04-17T22:52:49.948" v="34" actId="27614"/>
        <pc:sldMkLst>
          <pc:docMk/>
          <pc:sldMk cId="4088487092" sldId="285"/>
        </pc:sldMkLst>
        <pc:spChg chg="del">
          <ac:chgData name="Sarah Gothard" userId="0e53f415fda5f162" providerId="LiveId" clId="{302702B0-6760-4734-94BB-7BCD98B7DB9B}" dt="2022-04-17T22:52:17.061" v="33" actId="26606"/>
          <ac:spMkLst>
            <pc:docMk/>
            <pc:sldMk cId="4088487092" sldId="285"/>
            <ac:spMk id="2" creationId="{37756E86-A760-4501-B6B3-C3479B50FE06}"/>
          </ac:spMkLst>
        </pc:spChg>
        <pc:spChg chg="del">
          <ac:chgData name="Sarah Gothard" userId="0e53f415fda5f162" providerId="LiveId" clId="{302702B0-6760-4734-94BB-7BCD98B7DB9B}" dt="2022-04-17T22:52:17.061" v="33" actId="26606"/>
          <ac:spMkLst>
            <pc:docMk/>
            <pc:sldMk cId="4088487092" sldId="285"/>
            <ac:spMk id="3" creationId="{0BCC4295-62F8-4179-9E05-2207E64EF1A5}"/>
          </ac:spMkLst>
        </pc:spChg>
        <pc:spChg chg="mod ord">
          <ac:chgData name="Sarah Gothard" userId="0e53f415fda5f162" providerId="LiveId" clId="{302702B0-6760-4734-94BB-7BCD98B7DB9B}" dt="2022-04-17T22:52:17.061" v="33" actId="26606"/>
          <ac:spMkLst>
            <pc:docMk/>
            <pc:sldMk cId="4088487092" sldId="285"/>
            <ac:spMk id="4" creationId="{2F100862-550F-4BDA-84B4-4E8AF1440577}"/>
          </ac:spMkLst>
        </pc:spChg>
        <pc:spChg chg="add">
          <ac:chgData name="Sarah Gothard" userId="0e53f415fda5f162" providerId="LiveId" clId="{302702B0-6760-4734-94BB-7BCD98B7DB9B}" dt="2022-04-17T22:52:17.061" v="33" actId="26606"/>
          <ac:spMkLst>
            <pc:docMk/>
            <pc:sldMk cId="4088487092" sldId="285"/>
            <ac:spMk id="11" creationId="{32BC26D8-82FB-445E-AA49-62A77D7C1EE0}"/>
          </ac:spMkLst>
        </pc:spChg>
        <pc:spChg chg="add">
          <ac:chgData name="Sarah Gothard" userId="0e53f415fda5f162" providerId="LiveId" clId="{302702B0-6760-4734-94BB-7BCD98B7DB9B}" dt="2022-04-17T22:52:17.061" v="33" actId="26606"/>
          <ac:spMkLst>
            <pc:docMk/>
            <pc:sldMk cId="4088487092" sldId="285"/>
            <ac:spMk id="13" creationId="{CB44330D-EA18-4254-AA95-EB49948539B8}"/>
          </ac:spMkLst>
        </pc:spChg>
        <pc:picChg chg="add mod">
          <ac:chgData name="Sarah Gothard" userId="0e53f415fda5f162" providerId="LiveId" clId="{302702B0-6760-4734-94BB-7BCD98B7DB9B}" dt="2022-04-17T22:52:49.948" v="34" actId="27614"/>
          <ac:picMkLst>
            <pc:docMk/>
            <pc:sldMk cId="4088487092" sldId="285"/>
            <ac:picMk id="6" creationId="{FC5D9E0F-3F50-48B6-8F29-52F06CED4982}"/>
          </ac:picMkLst>
        </pc:picChg>
      </pc:sldChg>
      <pc:sldChg chg="addSp delSp modSp new mod setBg">
        <pc:chgData name="Sarah Gothard" userId="0e53f415fda5f162" providerId="LiveId" clId="{302702B0-6760-4734-94BB-7BCD98B7DB9B}" dt="2022-04-17T22:54:34.900" v="38" actId="27614"/>
        <pc:sldMkLst>
          <pc:docMk/>
          <pc:sldMk cId="442278116" sldId="286"/>
        </pc:sldMkLst>
        <pc:spChg chg="del">
          <ac:chgData name="Sarah Gothard" userId="0e53f415fda5f162" providerId="LiveId" clId="{302702B0-6760-4734-94BB-7BCD98B7DB9B}" dt="2022-04-17T22:52:53.301" v="37" actId="26606"/>
          <ac:spMkLst>
            <pc:docMk/>
            <pc:sldMk cId="442278116" sldId="286"/>
            <ac:spMk id="2" creationId="{A8F63B48-53A0-4E12-B142-B28070DA1BD4}"/>
          </ac:spMkLst>
        </pc:spChg>
        <pc:spChg chg="del">
          <ac:chgData name="Sarah Gothard" userId="0e53f415fda5f162" providerId="LiveId" clId="{302702B0-6760-4734-94BB-7BCD98B7DB9B}" dt="2022-04-17T22:52:53.301" v="37" actId="26606"/>
          <ac:spMkLst>
            <pc:docMk/>
            <pc:sldMk cId="442278116" sldId="286"/>
            <ac:spMk id="3" creationId="{9F8BDEB9-B7A2-432A-A153-30B5DCB11956}"/>
          </ac:spMkLst>
        </pc:spChg>
        <pc:spChg chg="mod ord">
          <ac:chgData name="Sarah Gothard" userId="0e53f415fda5f162" providerId="LiveId" clId="{302702B0-6760-4734-94BB-7BCD98B7DB9B}" dt="2022-04-17T22:52:53.301" v="37" actId="26606"/>
          <ac:spMkLst>
            <pc:docMk/>
            <pc:sldMk cId="442278116" sldId="286"/>
            <ac:spMk id="4" creationId="{0997017A-F04C-4E14-A984-9BB7783F055B}"/>
          </ac:spMkLst>
        </pc:spChg>
        <pc:spChg chg="add">
          <ac:chgData name="Sarah Gothard" userId="0e53f415fda5f162" providerId="LiveId" clId="{302702B0-6760-4734-94BB-7BCD98B7DB9B}" dt="2022-04-17T22:52:53.301" v="37" actId="26606"/>
          <ac:spMkLst>
            <pc:docMk/>
            <pc:sldMk cId="442278116" sldId="286"/>
            <ac:spMk id="11" creationId="{32BC26D8-82FB-445E-AA49-62A77D7C1EE0}"/>
          </ac:spMkLst>
        </pc:spChg>
        <pc:spChg chg="add">
          <ac:chgData name="Sarah Gothard" userId="0e53f415fda5f162" providerId="LiveId" clId="{302702B0-6760-4734-94BB-7BCD98B7DB9B}" dt="2022-04-17T22:52:53.301" v="37" actId="26606"/>
          <ac:spMkLst>
            <pc:docMk/>
            <pc:sldMk cId="442278116" sldId="286"/>
            <ac:spMk id="13" creationId="{CB44330D-EA18-4254-AA95-EB49948539B8}"/>
          </ac:spMkLst>
        </pc:spChg>
        <pc:picChg chg="add mod">
          <ac:chgData name="Sarah Gothard" userId="0e53f415fda5f162" providerId="LiveId" clId="{302702B0-6760-4734-94BB-7BCD98B7DB9B}" dt="2022-04-17T22:54:34.900" v="38" actId="27614"/>
          <ac:picMkLst>
            <pc:docMk/>
            <pc:sldMk cId="442278116" sldId="286"/>
            <ac:picMk id="6" creationId="{282137A8-47C8-4F1E-AB60-E05B1A44EAA2}"/>
          </ac:picMkLst>
        </pc:picChg>
      </pc:sldChg>
      <pc:sldChg chg="addSp delSp modSp new mod setBg">
        <pc:chgData name="Sarah Gothard" userId="0e53f415fda5f162" providerId="LiveId" clId="{302702B0-6760-4734-94BB-7BCD98B7DB9B}" dt="2022-04-17T22:55:02.480" v="42" actId="27614"/>
        <pc:sldMkLst>
          <pc:docMk/>
          <pc:sldMk cId="2507984729" sldId="287"/>
        </pc:sldMkLst>
        <pc:spChg chg="del">
          <ac:chgData name="Sarah Gothard" userId="0e53f415fda5f162" providerId="LiveId" clId="{302702B0-6760-4734-94BB-7BCD98B7DB9B}" dt="2022-04-17T22:54:43.205" v="41" actId="26606"/>
          <ac:spMkLst>
            <pc:docMk/>
            <pc:sldMk cId="2507984729" sldId="287"/>
            <ac:spMk id="2" creationId="{B6AB5CC8-3287-4C07-B2BF-4B0C77CF70BB}"/>
          </ac:spMkLst>
        </pc:spChg>
        <pc:spChg chg="del">
          <ac:chgData name="Sarah Gothard" userId="0e53f415fda5f162" providerId="LiveId" clId="{302702B0-6760-4734-94BB-7BCD98B7DB9B}" dt="2022-04-17T22:54:43.205" v="41" actId="26606"/>
          <ac:spMkLst>
            <pc:docMk/>
            <pc:sldMk cId="2507984729" sldId="287"/>
            <ac:spMk id="3" creationId="{71E89293-691E-4F82-BC61-89AD5AE16FA6}"/>
          </ac:spMkLst>
        </pc:spChg>
        <pc:spChg chg="mod ord">
          <ac:chgData name="Sarah Gothard" userId="0e53f415fda5f162" providerId="LiveId" clId="{302702B0-6760-4734-94BB-7BCD98B7DB9B}" dt="2022-04-17T22:54:43.205" v="41" actId="26606"/>
          <ac:spMkLst>
            <pc:docMk/>
            <pc:sldMk cId="2507984729" sldId="287"/>
            <ac:spMk id="4" creationId="{2877F701-C51D-4100-B371-BAF8BADC409E}"/>
          </ac:spMkLst>
        </pc:spChg>
        <pc:spChg chg="add">
          <ac:chgData name="Sarah Gothard" userId="0e53f415fda5f162" providerId="LiveId" clId="{302702B0-6760-4734-94BB-7BCD98B7DB9B}" dt="2022-04-17T22:54:43.205" v="41" actId="26606"/>
          <ac:spMkLst>
            <pc:docMk/>
            <pc:sldMk cId="2507984729" sldId="287"/>
            <ac:spMk id="11" creationId="{32BC26D8-82FB-445E-AA49-62A77D7C1EE0}"/>
          </ac:spMkLst>
        </pc:spChg>
        <pc:spChg chg="add">
          <ac:chgData name="Sarah Gothard" userId="0e53f415fda5f162" providerId="LiveId" clId="{302702B0-6760-4734-94BB-7BCD98B7DB9B}" dt="2022-04-17T22:54:43.205" v="41" actId="26606"/>
          <ac:spMkLst>
            <pc:docMk/>
            <pc:sldMk cId="2507984729" sldId="287"/>
            <ac:spMk id="13" creationId="{CB44330D-EA18-4254-AA95-EB49948539B8}"/>
          </ac:spMkLst>
        </pc:spChg>
        <pc:picChg chg="add mod">
          <ac:chgData name="Sarah Gothard" userId="0e53f415fda5f162" providerId="LiveId" clId="{302702B0-6760-4734-94BB-7BCD98B7DB9B}" dt="2022-04-17T22:55:02.480" v="42" actId="27614"/>
          <ac:picMkLst>
            <pc:docMk/>
            <pc:sldMk cId="2507984729" sldId="287"/>
            <ac:picMk id="6" creationId="{CE997ABF-CCD5-4ABD-9DEB-29A2CE45822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4/17/2022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4/17/2022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4/17/2022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B44BA2-D34D-44AC-A08D-51A98EF33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33913"/>
            <a:ext cx="10905066" cy="199017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282137A8-47C8-4F1E-AB60-E05B1A44EA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29554"/>
            <a:ext cx="10905066" cy="29988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97017A-F04C-4E14-A984-9BB7783F0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42278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E997ABF-CCD5-4ABD-9DEB-29A2CE4582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77F701-C51D-4100-B371-BAF8BADC4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07984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C1416A0-DE87-4821-9E39-AE6DBFE058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49BCB-EEAF-4A06-8650-8082B37D4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0403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839C71A-6E12-4DBD-BEB5-0A08FC90C3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6FC10-251E-48DD-AEB6-C49DE71F8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1593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DAD6078-44B4-435D-B825-CB0092C597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2A30CB-3F43-4043-B64C-7DD6503CE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71339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8C88E0C6-1B9F-4A2F-9E05-16803AB34A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D10F9-49AC-42CE-9692-BEC815218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5881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85C19B46-578A-4EB5-B498-2004D6C177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51E3B-B79C-4D87-A2FD-5B8AB05C4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31142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69445F6-B595-4516-8BBC-E6C1223E39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F9D596-2F3A-4BE9-A905-E807DA677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27805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6F75D574-D5A5-41A7-84CF-316328ED28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C1AE40-D520-4CF9-B58F-CA4628B5A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62899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C5D9E0F-3F50-48B6-8F29-52F06CED49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00862-550F-4BDA-84B4-4E8AF1440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88487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22</cp:revision>
  <dcterms:created xsi:type="dcterms:W3CDTF">2020-12-27T20:40:58Z</dcterms:created>
  <dcterms:modified xsi:type="dcterms:W3CDTF">2022-04-17T22:55:12Z</dcterms:modified>
</cp:coreProperties>
</file>