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1"/>
  </p:notesMasterIdLst>
  <p:handoutMasterIdLst>
    <p:handoutMasterId r:id="rId12"/>
  </p:handoutMasterIdLst>
  <p:sldIdLst>
    <p:sldId id="262" r:id="rId2"/>
    <p:sldId id="264" r:id="rId3"/>
    <p:sldId id="265" r:id="rId4"/>
    <p:sldId id="266" r:id="rId5"/>
    <p:sldId id="267" r:id="rId6"/>
    <p:sldId id="268" r:id="rId7"/>
    <p:sldId id="269" r:id="rId8"/>
    <p:sldId id="270"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FDCDC-FAC3-46BD-AAC9-B07952C5B32E}" v="23" dt="2020-11-04T21:41:42.299"/>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6E6FDCDC-FAC3-46BD-AAC9-B07952C5B32E}"/>
    <pc:docChg chg="custSel addSld delSld modSld">
      <pc:chgData name="Sarah Gothard" userId="0e53f415fda5f162" providerId="LiveId" clId="{6E6FDCDC-FAC3-46BD-AAC9-B07952C5B32E}" dt="2020-11-04T21:41:48.209" v="66" actId="1076"/>
      <pc:docMkLst>
        <pc:docMk/>
      </pc:docMkLst>
      <pc:sldChg chg="addSp delSp modSp mod">
        <pc:chgData name="Sarah Gothard" userId="0e53f415fda5f162" providerId="LiveId" clId="{6E6FDCDC-FAC3-46BD-AAC9-B07952C5B32E}" dt="2020-11-04T21:33:29.297" v="13" actId="1076"/>
        <pc:sldMkLst>
          <pc:docMk/>
          <pc:sldMk cId="219344417" sldId="262"/>
        </pc:sldMkLst>
        <pc:spChg chg="del">
          <ac:chgData name="Sarah Gothard" userId="0e53f415fda5f162" providerId="LiveId" clId="{6E6FDCDC-FAC3-46BD-AAC9-B07952C5B32E}" dt="2020-11-04T21:33:05.302" v="0" actId="478"/>
          <ac:spMkLst>
            <pc:docMk/>
            <pc:sldMk cId="219344417" sldId="262"/>
            <ac:spMk id="5" creationId="{51758FCC-16BE-4944-BAEA-A6F5B0DD3660}"/>
          </ac:spMkLst>
        </pc:spChg>
        <pc:picChg chg="add mod">
          <ac:chgData name="Sarah Gothard" userId="0e53f415fda5f162" providerId="LiveId" clId="{6E6FDCDC-FAC3-46BD-AAC9-B07952C5B32E}" dt="2020-11-04T21:33:29.297" v="13" actId="1076"/>
          <ac:picMkLst>
            <pc:docMk/>
            <pc:sldMk cId="219344417" sldId="262"/>
            <ac:picMk id="3" creationId="{3A981DA9-6EB7-4D0E-B53F-CE198BE1F64A}"/>
          </ac:picMkLst>
        </pc:picChg>
      </pc:sldChg>
      <pc:sldChg chg="addSp delSp modSp mod">
        <pc:chgData name="Sarah Gothard" userId="0e53f415fda5f162" providerId="LiveId" clId="{6E6FDCDC-FAC3-46BD-AAC9-B07952C5B32E}" dt="2020-11-04T21:35:10.922" v="28" actId="1076"/>
        <pc:sldMkLst>
          <pc:docMk/>
          <pc:sldMk cId="795945589" sldId="264"/>
        </pc:sldMkLst>
        <pc:picChg chg="add del mod">
          <ac:chgData name="Sarah Gothard" userId="0e53f415fda5f162" providerId="LiveId" clId="{6E6FDCDC-FAC3-46BD-AAC9-B07952C5B32E}" dt="2020-11-04T21:34:29.641" v="19" actId="478"/>
          <ac:picMkLst>
            <pc:docMk/>
            <pc:sldMk cId="795945589" sldId="264"/>
            <ac:picMk id="3" creationId="{F8CF24B6-3BD6-408D-992F-F7AC60FFAAD2}"/>
          </ac:picMkLst>
        </pc:picChg>
        <pc:picChg chg="add del mod">
          <ac:chgData name="Sarah Gothard" userId="0e53f415fda5f162" providerId="LiveId" clId="{6E6FDCDC-FAC3-46BD-AAC9-B07952C5B32E}" dt="2020-11-04T21:34:33.398" v="22" actId="21"/>
          <ac:picMkLst>
            <pc:docMk/>
            <pc:sldMk cId="795945589" sldId="264"/>
            <ac:picMk id="5" creationId="{5370CE4D-47EF-479A-9464-D0BBF05DD51E}"/>
          </ac:picMkLst>
        </pc:picChg>
        <pc:picChg chg="add mod">
          <ac:chgData name="Sarah Gothard" userId="0e53f415fda5f162" providerId="LiveId" clId="{6E6FDCDC-FAC3-46BD-AAC9-B07952C5B32E}" dt="2020-11-04T21:35:10.922" v="28" actId="1076"/>
          <ac:picMkLst>
            <pc:docMk/>
            <pc:sldMk cId="795945589" sldId="264"/>
            <ac:picMk id="6" creationId="{AA6EE089-469D-4FDF-AFB9-9DB861662E03}"/>
          </ac:picMkLst>
        </pc:picChg>
      </pc:sldChg>
      <pc:sldChg chg="addSp delSp modSp add mod">
        <pc:chgData name="Sarah Gothard" userId="0e53f415fda5f162" providerId="LiveId" clId="{6E6FDCDC-FAC3-46BD-AAC9-B07952C5B32E}" dt="2020-11-04T21:35:47.917" v="35" actId="1076"/>
        <pc:sldMkLst>
          <pc:docMk/>
          <pc:sldMk cId="192030677" sldId="265"/>
        </pc:sldMkLst>
        <pc:picChg chg="add del">
          <ac:chgData name="Sarah Gothard" userId="0e53f415fda5f162" providerId="LiveId" clId="{6E6FDCDC-FAC3-46BD-AAC9-B07952C5B32E}" dt="2020-11-04T21:35:29.501" v="30"/>
          <ac:picMkLst>
            <pc:docMk/>
            <pc:sldMk cId="192030677" sldId="265"/>
            <ac:picMk id="3" creationId="{2C45C538-6C5F-4A21-AC99-6C59A92A6FE3}"/>
          </ac:picMkLst>
        </pc:picChg>
        <pc:picChg chg="add mod">
          <ac:chgData name="Sarah Gothard" userId="0e53f415fda5f162" providerId="LiveId" clId="{6E6FDCDC-FAC3-46BD-AAC9-B07952C5B32E}" dt="2020-11-04T21:35:47.917" v="35" actId="1076"/>
          <ac:picMkLst>
            <pc:docMk/>
            <pc:sldMk cId="192030677" sldId="265"/>
            <ac:picMk id="5" creationId="{5026AC11-A501-44C8-BC43-BAED4B1F22AA}"/>
          </ac:picMkLst>
        </pc:picChg>
      </pc:sldChg>
      <pc:sldChg chg="addSp modSp add mod">
        <pc:chgData name="Sarah Gothard" userId="0e53f415fda5f162" providerId="LiveId" clId="{6E6FDCDC-FAC3-46BD-AAC9-B07952C5B32E}" dt="2020-11-04T21:37:56.190" v="41" actId="1076"/>
        <pc:sldMkLst>
          <pc:docMk/>
          <pc:sldMk cId="633865885" sldId="266"/>
        </pc:sldMkLst>
        <pc:picChg chg="add mod">
          <ac:chgData name="Sarah Gothard" userId="0e53f415fda5f162" providerId="LiveId" clId="{6E6FDCDC-FAC3-46BD-AAC9-B07952C5B32E}" dt="2020-11-04T21:37:56.190" v="41" actId="1076"/>
          <ac:picMkLst>
            <pc:docMk/>
            <pc:sldMk cId="633865885" sldId="266"/>
            <ac:picMk id="3" creationId="{66C4F567-2AEB-467B-A6E3-3F854E0F0011}"/>
          </ac:picMkLst>
        </pc:picChg>
      </pc:sldChg>
      <pc:sldChg chg="addSp modSp add mod">
        <pc:chgData name="Sarah Gothard" userId="0e53f415fda5f162" providerId="LiveId" clId="{6E6FDCDC-FAC3-46BD-AAC9-B07952C5B32E}" dt="2020-11-04T21:36:26.163" v="38" actId="1076"/>
        <pc:sldMkLst>
          <pc:docMk/>
          <pc:sldMk cId="2826471618" sldId="267"/>
        </pc:sldMkLst>
        <pc:picChg chg="add mod">
          <ac:chgData name="Sarah Gothard" userId="0e53f415fda5f162" providerId="LiveId" clId="{6E6FDCDC-FAC3-46BD-AAC9-B07952C5B32E}" dt="2020-11-04T21:36:26.163" v="38" actId="1076"/>
          <ac:picMkLst>
            <pc:docMk/>
            <pc:sldMk cId="2826471618" sldId="267"/>
            <ac:picMk id="3" creationId="{1DF63912-D535-4E19-B450-7334FFCA253C}"/>
          </ac:picMkLst>
        </pc:picChg>
      </pc:sldChg>
      <pc:sldChg chg="addSp delSp modSp add mod">
        <pc:chgData name="Sarah Gothard" userId="0e53f415fda5f162" providerId="LiveId" clId="{6E6FDCDC-FAC3-46BD-AAC9-B07952C5B32E}" dt="2020-11-04T21:39:58.975" v="55" actId="1076"/>
        <pc:sldMkLst>
          <pc:docMk/>
          <pc:sldMk cId="874817195" sldId="268"/>
        </pc:sldMkLst>
        <pc:picChg chg="add del mod">
          <ac:chgData name="Sarah Gothard" userId="0e53f415fda5f162" providerId="LiveId" clId="{6E6FDCDC-FAC3-46BD-AAC9-B07952C5B32E}" dt="2020-11-04T21:39:38.361" v="49" actId="478"/>
          <ac:picMkLst>
            <pc:docMk/>
            <pc:sldMk cId="874817195" sldId="268"/>
            <ac:picMk id="3" creationId="{DF026736-49E9-430E-A296-A3FF1BF045D1}"/>
          </ac:picMkLst>
        </pc:picChg>
        <pc:picChg chg="add mod">
          <ac:chgData name="Sarah Gothard" userId="0e53f415fda5f162" providerId="LiveId" clId="{6E6FDCDC-FAC3-46BD-AAC9-B07952C5B32E}" dt="2020-11-04T21:39:58.975" v="55" actId="1076"/>
          <ac:picMkLst>
            <pc:docMk/>
            <pc:sldMk cId="874817195" sldId="268"/>
            <ac:picMk id="5" creationId="{D42AD920-4162-4CE0-BDF6-F9060F1436F6}"/>
          </ac:picMkLst>
        </pc:picChg>
      </pc:sldChg>
      <pc:sldChg chg="addSp modSp add mod">
        <pc:chgData name="Sarah Gothard" userId="0e53f415fda5f162" providerId="LiveId" clId="{6E6FDCDC-FAC3-46BD-AAC9-B07952C5B32E}" dt="2020-11-04T21:38:28.151" v="44" actId="1076"/>
        <pc:sldMkLst>
          <pc:docMk/>
          <pc:sldMk cId="315459044" sldId="269"/>
        </pc:sldMkLst>
        <pc:picChg chg="add mod">
          <ac:chgData name="Sarah Gothard" userId="0e53f415fda5f162" providerId="LiveId" clId="{6E6FDCDC-FAC3-46BD-AAC9-B07952C5B32E}" dt="2020-11-04T21:38:28.151" v="44" actId="1076"/>
          <ac:picMkLst>
            <pc:docMk/>
            <pc:sldMk cId="315459044" sldId="269"/>
            <ac:picMk id="3" creationId="{40D67CE3-6B99-4571-99BE-92A387097520}"/>
          </ac:picMkLst>
        </pc:picChg>
      </pc:sldChg>
      <pc:sldChg chg="addSp delSp modSp add mod">
        <pc:chgData name="Sarah Gothard" userId="0e53f415fda5f162" providerId="LiveId" clId="{6E6FDCDC-FAC3-46BD-AAC9-B07952C5B32E}" dt="2020-11-04T21:41:48.209" v="66" actId="1076"/>
        <pc:sldMkLst>
          <pc:docMk/>
          <pc:sldMk cId="2141185991" sldId="270"/>
        </pc:sldMkLst>
        <pc:picChg chg="add del mod">
          <ac:chgData name="Sarah Gothard" userId="0e53f415fda5f162" providerId="LiveId" clId="{6E6FDCDC-FAC3-46BD-AAC9-B07952C5B32E}" dt="2020-11-04T21:41:41.954" v="63" actId="478"/>
          <ac:picMkLst>
            <pc:docMk/>
            <pc:sldMk cId="2141185991" sldId="270"/>
            <ac:picMk id="3" creationId="{E849FC53-3C51-45D9-83E8-441D326D6434}"/>
          </ac:picMkLst>
        </pc:picChg>
        <pc:picChg chg="add mod">
          <ac:chgData name="Sarah Gothard" userId="0e53f415fda5f162" providerId="LiveId" clId="{6E6FDCDC-FAC3-46BD-AAC9-B07952C5B32E}" dt="2020-11-04T21:41:48.209" v="66" actId="1076"/>
          <ac:picMkLst>
            <pc:docMk/>
            <pc:sldMk cId="2141185991" sldId="270"/>
            <ac:picMk id="5" creationId="{0EAEFF4A-3372-4C9A-AD51-0472DE79587B}"/>
          </ac:picMkLst>
        </pc:picChg>
      </pc:sldChg>
      <pc:sldChg chg="addSp modSp add mod">
        <pc:chgData name="Sarah Gothard" userId="0e53f415fda5f162" providerId="LiveId" clId="{6E6FDCDC-FAC3-46BD-AAC9-B07952C5B32E}" dt="2020-11-04T21:40:35.837" v="59" actId="1076"/>
        <pc:sldMkLst>
          <pc:docMk/>
          <pc:sldMk cId="312735225" sldId="271"/>
        </pc:sldMkLst>
        <pc:picChg chg="add mod">
          <ac:chgData name="Sarah Gothard" userId="0e53f415fda5f162" providerId="LiveId" clId="{6E6FDCDC-FAC3-46BD-AAC9-B07952C5B32E}" dt="2020-11-04T21:40:35.837" v="59" actId="1076"/>
          <ac:picMkLst>
            <pc:docMk/>
            <pc:sldMk cId="312735225" sldId="271"/>
            <ac:picMk id="3" creationId="{55E1ADF5-A386-4848-BC8B-561FF916F86F}"/>
          </ac:picMkLst>
        </pc:picChg>
      </pc:sldChg>
      <pc:sldChg chg="add del">
        <pc:chgData name="Sarah Gothard" userId="0e53f415fda5f162" providerId="LiveId" clId="{6E6FDCDC-FAC3-46BD-AAC9-B07952C5B32E}" dt="2020-11-04T21:40:03.922" v="56" actId="47"/>
        <pc:sldMkLst>
          <pc:docMk/>
          <pc:sldMk cId="228291324" sldId="2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11/4/2020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11/4/2020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11/4/2020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11/4/2020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981DA9-6EB7-4D0E-B53F-CE198BE1F64A}"/>
              </a:ext>
            </a:extLst>
          </p:cNvPr>
          <p:cNvPicPr>
            <a:picLocks noChangeAspect="1"/>
          </p:cNvPicPr>
          <p:nvPr/>
        </p:nvPicPr>
        <p:blipFill>
          <a:blip r:embed="rId3"/>
          <a:stretch>
            <a:fillRect/>
          </a:stretch>
        </p:blipFill>
        <p:spPr>
          <a:xfrm>
            <a:off x="754469" y="2539602"/>
            <a:ext cx="10683062" cy="1749096"/>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A6EE089-469D-4FDF-AFB9-9DB861662E03}"/>
              </a:ext>
            </a:extLst>
          </p:cNvPr>
          <p:cNvPicPr>
            <a:picLocks noChangeAspect="1"/>
          </p:cNvPicPr>
          <p:nvPr/>
        </p:nvPicPr>
        <p:blipFill>
          <a:blip r:embed="rId2"/>
          <a:stretch>
            <a:fillRect/>
          </a:stretch>
        </p:blipFill>
        <p:spPr>
          <a:xfrm>
            <a:off x="764673" y="501650"/>
            <a:ext cx="10662654" cy="5884400"/>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026AC11-A501-44C8-BC43-BAED4B1F22AA}"/>
              </a:ext>
            </a:extLst>
          </p:cNvPr>
          <p:cNvPicPr>
            <a:picLocks noChangeAspect="1"/>
          </p:cNvPicPr>
          <p:nvPr/>
        </p:nvPicPr>
        <p:blipFill>
          <a:blip r:embed="rId2"/>
          <a:stretch>
            <a:fillRect/>
          </a:stretch>
        </p:blipFill>
        <p:spPr>
          <a:xfrm>
            <a:off x="1081548" y="626286"/>
            <a:ext cx="10028903" cy="5605428"/>
          </a:xfrm>
          <a:prstGeom prst="rect">
            <a:avLst/>
          </a:prstGeom>
        </p:spPr>
      </p:pic>
    </p:spTree>
    <p:extLst>
      <p:ext uri="{BB962C8B-B14F-4D97-AF65-F5344CB8AC3E}">
        <p14:creationId xmlns:p14="http://schemas.microsoft.com/office/powerpoint/2010/main" val="19203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6C4F567-2AEB-467B-A6E3-3F854E0F0011}"/>
              </a:ext>
            </a:extLst>
          </p:cNvPr>
          <p:cNvPicPr>
            <a:picLocks noChangeAspect="1"/>
          </p:cNvPicPr>
          <p:nvPr/>
        </p:nvPicPr>
        <p:blipFill>
          <a:blip r:embed="rId2"/>
          <a:stretch>
            <a:fillRect/>
          </a:stretch>
        </p:blipFill>
        <p:spPr>
          <a:xfrm>
            <a:off x="671053" y="449984"/>
            <a:ext cx="10825316" cy="5928332"/>
          </a:xfrm>
          <a:prstGeom prst="rect">
            <a:avLst/>
          </a:prstGeom>
        </p:spPr>
      </p:pic>
    </p:spTree>
    <p:extLst>
      <p:ext uri="{BB962C8B-B14F-4D97-AF65-F5344CB8AC3E}">
        <p14:creationId xmlns:p14="http://schemas.microsoft.com/office/powerpoint/2010/main" val="63386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F63912-D535-4E19-B450-7334FFCA253C}"/>
              </a:ext>
            </a:extLst>
          </p:cNvPr>
          <p:cNvPicPr>
            <a:picLocks noChangeAspect="1"/>
          </p:cNvPicPr>
          <p:nvPr/>
        </p:nvPicPr>
        <p:blipFill>
          <a:blip r:embed="rId2"/>
          <a:stretch>
            <a:fillRect/>
          </a:stretch>
        </p:blipFill>
        <p:spPr>
          <a:xfrm>
            <a:off x="944313" y="531457"/>
            <a:ext cx="10278796" cy="5824893"/>
          </a:xfrm>
          <a:prstGeom prst="rect">
            <a:avLst/>
          </a:prstGeom>
        </p:spPr>
      </p:pic>
    </p:spTree>
    <p:extLst>
      <p:ext uri="{BB962C8B-B14F-4D97-AF65-F5344CB8AC3E}">
        <p14:creationId xmlns:p14="http://schemas.microsoft.com/office/powerpoint/2010/main" val="282647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2AD920-4162-4CE0-BDF6-F9060F1436F6}"/>
              </a:ext>
            </a:extLst>
          </p:cNvPr>
          <p:cNvPicPr>
            <a:picLocks noChangeAspect="1"/>
          </p:cNvPicPr>
          <p:nvPr/>
        </p:nvPicPr>
        <p:blipFill>
          <a:blip r:embed="rId2"/>
          <a:stretch>
            <a:fillRect/>
          </a:stretch>
        </p:blipFill>
        <p:spPr>
          <a:xfrm>
            <a:off x="898266" y="486799"/>
            <a:ext cx="10370890" cy="5884401"/>
          </a:xfrm>
          <a:prstGeom prst="rect">
            <a:avLst/>
          </a:prstGeom>
        </p:spPr>
      </p:pic>
    </p:spTree>
    <p:extLst>
      <p:ext uri="{BB962C8B-B14F-4D97-AF65-F5344CB8AC3E}">
        <p14:creationId xmlns:p14="http://schemas.microsoft.com/office/powerpoint/2010/main" val="87481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0D67CE3-6B99-4571-99BE-92A387097520}"/>
              </a:ext>
            </a:extLst>
          </p:cNvPr>
          <p:cNvPicPr>
            <a:picLocks noChangeAspect="1"/>
          </p:cNvPicPr>
          <p:nvPr/>
        </p:nvPicPr>
        <p:blipFill>
          <a:blip r:embed="rId2"/>
          <a:stretch>
            <a:fillRect/>
          </a:stretch>
        </p:blipFill>
        <p:spPr>
          <a:xfrm>
            <a:off x="944614" y="474457"/>
            <a:ext cx="10278194" cy="5911593"/>
          </a:xfrm>
          <a:prstGeom prst="rect">
            <a:avLst/>
          </a:prstGeom>
        </p:spPr>
      </p:pic>
    </p:spTree>
    <p:extLst>
      <p:ext uri="{BB962C8B-B14F-4D97-AF65-F5344CB8AC3E}">
        <p14:creationId xmlns:p14="http://schemas.microsoft.com/office/powerpoint/2010/main" val="31545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EAEFF4A-3372-4C9A-AD51-0472DE79587B}"/>
              </a:ext>
            </a:extLst>
          </p:cNvPr>
          <p:cNvPicPr>
            <a:picLocks noChangeAspect="1"/>
          </p:cNvPicPr>
          <p:nvPr/>
        </p:nvPicPr>
        <p:blipFill>
          <a:blip r:embed="rId2"/>
          <a:stretch>
            <a:fillRect/>
          </a:stretch>
        </p:blipFill>
        <p:spPr>
          <a:xfrm>
            <a:off x="822117" y="459795"/>
            <a:ext cx="10523187" cy="5926255"/>
          </a:xfrm>
          <a:prstGeom prst="rect">
            <a:avLst/>
          </a:prstGeom>
        </p:spPr>
      </p:pic>
    </p:spTree>
    <p:extLst>
      <p:ext uri="{BB962C8B-B14F-4D97-AF65-F5344CB8AC3E}">
        <p14:creationId xmlns:p14="http://schemas.microsoft.com/office/powerpoint/2010/main" val="214118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5E1ADF5-A386-4848-BC8B-561FF916F86F}"/>
              </a:ext>
            </a:extLst>
          </p:cNvPr>
          <p:cNvPicPr>
            <a:picLocks noChangeAspect="1"/>
          </p:cNvPicPr>
          <p:nvPr/>
        </p:nvPicPr>
        <p:blipFill>
          <a:blip r:embed="rId2"/>
          <a:stretch>
            <a:fillRect/>
          </a:stretch>
        </p:blipFill>
        <p:spPr>
          <a:xfrm>
            <a:off x="992531" y="525914"/>
            <a:ext cx="10182359" cy="5806172"/>
          </a:xfrm>
          <a:prstGeom prst="rect">
            <a:avLst/>
          </a:prstGeom>
        </p:spPr>
      </p:pic>
    </p:spTree>
    <p:extLst>
      <p:ext uri="{BB962C8B-B14F-4D97-AF65-F5344CB8AC3E}">
        <p14:creationId xmlns:p14="http://schemas.microsoft.com/office/powerpoint/2010/main" val="312735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61</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2020-11-04T21:41:58Z</dcterms:modified>
</cp:coreProperties>
</file>