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61" r:id="rId3"/>
    <p:sldId id="262" r:id="rId4"/>
    <p:sldId id="263" r:id="rId5"/>
    <p:sldId id="264" r:id="rId6"/>
    <p:sldId id="273" r:id="rId7"/>
    <p:sldId id="274" r:id="rId8"/>
    <p:sldId id="265" r:id="rId9"/>
    <p:sldId id="266" r:id="rId10"/>
    <p:sldId id="275" r:id="rId11"/>
    <p:sldId id="276" r:id="rId12"/>
    <p:sldId id="267" r:id="rId13"/>
    <p:sldId id="268" r:id="rId14"/>
    <p:sldId id="277" r:id="rId15"/>
    <p:sldId id="278" r:id="rId16"/>
    <p:sldId id="269" r:id="rId17"/>
    <p:sldId id="270" r:id="rId18"/>
    <p:sldId id="279" r:id="rId19"/>
    <p:sldId id="280" r:id="rId20"/>
    <p:sldId id="271" r:id="rId21"/>
    <p:sldId id="27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2" autoAdjust="0"/>
    <p:restoredTop sz="94660"/>
  </p:normalViewPr>
  <p:slideViewPr>
    <p:cSldViewPr snapToGrid="0">
      <p:cViewPr varScale="1">
        <p:scale>
          <a:sx n="70" d="100"/>
          <a:sy n="70" d="100"/>
        </p:scale>
        <p:origin x="56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10/29/2023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10/29/2023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10/29/2023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10/29/2023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10/29/2023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10/29/2023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10/29/2023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10/29/2023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10/29/2023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10/29/2023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10/29/2023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10/29/2023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10/29/2023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29AAB0F-F29E-F733-9580-E6AC9119B2B2}"/>
              </a:ext>
            </a:extLst>
          </p:cNvPr>
          <p:cNvPicPr>
            <a:picLocks noChangeAspect="1"/>
          </p:cNvPicPr>
          <p:nvPr/>
        </p:nvPicPr>
        <p:blipFill>
          <a:blip r:embed="rId3"/>
          <a:stretch>
            <a:fillRect/>
          </a:stretch>
        </p:blipFill>
        <p:spPr>
          <a:xfrm>
            <a:off x="643467" y="2570226"/>
            <a:ext cx="10905066" cy="1717548"/>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A4695B1E-64BF-AD49-4CE8-73BF23951A39}"/>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2B567B91-00B0-BFAC-B2E2-1DE8C4E502F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2842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D1F9F07-98F6-FBC0-8D94-0EA3972949F5}"/>
              </a:ext>
            </a:extLst>
          </p:cNvPr>
          <p:cNvPicPr>
            <a:picLocks noGrp="1" noChangeAspect="1"/>
          </p:cNvPicPr>
          <p:nvPr>
            <p:ph idx="1"/>
          </p:nvPr>
        </p:nvPicPr>
        <p:blipFill>
          <a:blip r:embed="rId2"/>
          <a:stretch>
            <a:fillRect/>
          </a:stretch>
        </p:blipFill>
        <p:spPr>
          <a:xfrm>
            <a:off x="643467" y="1820503"/>
            <a:ext cx="10905066" cy="3216994"/>
          </a:xfrm>
          <a:prstGeom prst="rect">
            <a:avLst/>
          </a:prstGeom>
        </p:spPr>
      </p:pic>
      <p:sp>
        <p:nvSpPr>
          <p:cNvPr id="4" name="Footer Placeholder 3">
            <a:extLst>
              <a:ext uri="{FF2B5EF4-FFF2-40B4-BE49-F238E27FC236}">
                <a16:creationId xmlns:a16="http://schemas.microsoft.com/office/drawing/2014/main" id="{01B00EF6-96DB-AD99-5F07-53F19F0859C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091981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ABBFEFD-326C-9C15-E890-0C9762C39288}"/>
              </a:ext>
            </a:extLst>
          </p:cNvPr>
          <p:cNvPicPr>
            <a:picLocks noChangeAspect="1"/>
          </p:cNvPicPr>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51626286-E3B9-03A5-5BEF-3A5F5AFEDE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186302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22822CF-B8E0-6471-DAB2-70EA7029F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2A66C38-94DE-C493-AE80-0E62AFAC7A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285076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B79E5F6D-4A3E-B11E-5858-F67A118A42A6}"/>
              </a:ext>
            </a:extLst>
          </p:cNvPr>
          <p:cNvPicPr>
            <a:picLocks noGrp="1" noChangeAspect="1"/>
          </p:cNvPicPr>
          <p:nvPr>
            <p:ph idx="1"/>
          </p:nvPr>
        </p:nvPicPr>
        <p:blipFill>
          <a:blip r:embed="rId2"/>
          <a:stretch>
            <a:fillRect/>
          </a:stretch>
        </p:blipFill>
        <p:spPr>
          <a:xfrm>
            <a:off x="1121834" y="643467"/>
            <a:ext cx="9948331" cy="5571066"/>
          </a:xfrm>
          <a:prstGeom prst="rect">
            <a:avLst/>
          </a:prstGeom>
        </p:spPr>
      </p:pic>
      <p:sp>
        <p:nvSpPr>
          <p:cNvPr id="4" name="Footer Placeholder 3">
            <a:extLst>
              <a:ext uri="{FF2B5EF4-FFF2-40B4-BE49-F238E27FC236}">
                <a16:creationId xmlns:a16="http://schemas.microsoft.com/office/drawing/2014/main" id="{3BC6FA3F-745D-0354-8FDC-7581B304C0D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301508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F87D44F9-ADCC-C54F-4B8B-373E6DBD1CE6}"/>
              </a:ext>
            </a:extLst>
          </p:cNvPr>
          <p:cNvPicPr>
            <a:picLocks noGrp="1" noChangeAspect="1"/>
          </p:cNvPicPr>
          <p:nvPr>
            <p:ph idx="1"/>
          </p:nvPr>
        </p:nvPicPr>
        <p:blipFill>
          <a:blip r:embed="rId2"/>
          <a:stretch>
            <a:fillRect/>
          </a:stretch>
        </p:blipFill>
        <p:spPr>
          <a:xfrm>
            <a:off x="643467" y="1820503"/>
            <a:ext cx="10905066" cy="3216994"/>
          </a:xfrm>
          <a:prstGeom prst="rect">
            <a:avLst/>
          </a:prstGeom>
        </p:spPr>
      </p:pic>
      <p:sp>
        <p:nvSpPr>
          <p:cNvPr id="4" name="Footer Placeholder 3">
            <a:extLst>
              <a:ext uri="{FF2B5EF4-FFF2-40B4-BE49-F238E27FC236}">
                <a16:creationId xmlns:a16="http://schemas.microsoft.com/office/drawing/2014/main" id="{2AEDE6BC-D35D-DED9-60A0-087155DD3DE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20736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ABBFEFD-326C-9C15-E890-0C9762C39288}"/>
              </a:ext>
            </a:extLst>
          </p:cNvPr>
          <p:cNvPicPr>
            <a:picLocks noChangeAspect="1"/>
          </p:cNvPicPr>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51626286-E3B9-03A5-5BEF-3A5F5AFEDE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283206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22822CF-B8E0-6471-DAB2-70EA7029F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2A66C38-94DE-C493-AE80-0E62AFAC7A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278907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2CC959B0-9801-D128-DD61-58065FBCE1E6}"/>
              </a:ext>
            </a:extLst>
          </p:cNvPr>
          <p:cNvPicPr>
            <a:picLocks noGrp="1" noChangeAspect="1"/>
          </p:cNvPicPr>
          <p:nvPr>
            <p:ph idx="1"/>
          </p:nvPr>
        </p:nvPicPr>
        <p:blipFill>
          <a:blip r:embed="rId2"/>
          <a:stretch>
            <a:fillRect/>
          </a:stretch>
        </p:blipFill>
        <p:spPr>
          <a:xfrm>
            <a:off x="1077021" y="643467"/>
            <a:ext cx="10037957" cy="5571066"/>
          </a:xfrm>
          <a:prstGeom prst="rect">
            <a:avLst/>
          </a:prstGeom>
        </p:spPr>
      </p:pic>
      <p:sp>
        <p:nvSpPr>
          <p:cNvPr id="4" name="Footer Placeholder 3">
            <a:extLst>
              <a:ext uri="{FF2B5EF4-FFF2-40B4-BE49-F238E27FC236}">
                <a16:creationId xmlns:a16="http://schemas.microsoft.com/office/drawing/2014/main" id="{26F0BC4F-BCB0-3FEF-E36E-ECA112B2F6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66805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77F6D3F-5116-38C1-DE1D-D69A706A12F3}"/>
              </a:ext>
            </a:extLst>
          </p:cNvPr>
          <p:cNvPicPr>
            <a:picLocks noGrp="1" noChangeAspect="1"/>
          </p:cNvPicPr>
          <p:nvPr>
            <p:ph idx="1"/>
          </p:nvPr>
        </p:nvPicPr>
        <p:blipFill>
          <a:blip r:embed="rId2"/>
          <a:stretch>
            <a:fillRect/>
          </a:stretch>
        </p:blipFill>
        <p:spPr>
          <a:xfrm>
            <a:off x="643467" y="1793240"/>
            <a:ext cx="10905066" cy="3271520"/>
          </a:xfrm>
          <a:prstGeom prst="rect">
            <a:avLst/>
          </a:prstGeom>
        </p:spPr>
      </p:pic>
      <p:sp>
        <p:nvSpPr>
          <p:cNvPr id="4" name="Footer Placeholder 3">
            <a:extLst>
              <a:ext uri="{FF2B5EF4-FFF2-40B4-BE49-F238E27FC236}">
                <a16:creationId xmlns:a16="http://schemas.microsoft.com/office/drawing/2014/main" id="{59BA077A-6827-9B55-D7CA-BE3BE65CF0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582419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ack background with a black square&#10;&#10;Description automatically generated with medium confidence">
            <a:extLst>
              <a:ext uri="{FF2B5EF4-FFF2-40B4-BE49-F238E27FC236}">
                <a16:creationId xmlns:a16="http://schemas.microsoft.com/office/drawing/2014/main" id="{F353500B-48B3-93F4-B358-B04EEFBF76C8}"/>
              </a:ext>
            </a:extLst>
          </p:cNvPr>
          <p:cNvPicPr>
            <a:picLocks noChangeAspect="1"/>
          </p:cNvPicPr>
          <p:nvPr/>
        </p:nvPicPr>
        <p:blipFill>
          <a:blip r:embed="rId2"/>
          <a:stretch>
            <a:fillRect/>
          </a:stretch>
        </p:blipFill>
        <p:spPr>
          <a:xfrm>
            <a:off x="864951" y="643467"/>
            <a:ext cx="10462097"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ABBFEFD-326C-9C15-E890-0C9762C39288}"/>
              </a:ext>
            </a:extLst>
          </p:cNvPr>
          <p:cNvPicPr>
            <a:picLocks noChangeAspect="1"/>
          </p:cNvPicPr>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51626286-E3B9-03A5-5BEF-3A5F5AFEDE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626176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22822CF-B8E0-6471-DAB2-70EA7029F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2A66C38-94DE-C493-AE80-0E62AFAC7A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74866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23F46ADE-7A43-EB69-B6F2-771970CEAAC5}"/>
              </a:ext>
            </a:extLst>
          </p:cNvPr>
          <p:cNvPicPr>
            <a:picLocks noGrp="1" noChangeAspect="1"/>
          </p:cNvPicPr>
          <p:nvPr>
            <p:ph idx="1"/>
          </p:nvPr>
        </p:nvPicPr>
        <p:blipFill>
          <a:blip r:embed="rId2"/>
          <a:stretch>
            <a:fillRect/>
          </a:stretch>
        </p:blipFill>
        <p:spPr>
          <a:xfrm>
            <a:off x="643467" y="1847766"/>
            <a:ext cx="10905066" cy="3162468"/>
          </a:xfrm>
          <a:prstGeom prst="rect">
            <a:avLst/>
          </a:prstGeom>
        </p:spPr>
      </p:pic>
      <p:sp>
        <p:nvSpPr>
          <p:cNvPr id="4" name="Footer Placeholder 3">
            <a:extLst>
              <a:ext uri="{FF2B5EF4-FFF2-40B4-BE49-F238E27FC236}">
                <a16:creationId xmlns:a16="http://schemas.microsoft.com/office/drawing/2014/main" id="{4E22EDD2-2060-155F-92E3-08D1A20C87E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886583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ABBFEFD-326C-9C15-E890-0C9762C39288}"/>
              </a:ext>
            </a:extLst>
          </p:cNvPr>
          <p:cNvPicPr>
            <a:picLocks noChangeAspect="1"/>
          </p:cNvPicPr>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51626286-E3B9-03A5-5BEF-3A5F5AFEDE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122452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22822CF-B8E0-6471-DAB2-70EA7029F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2A66C38-94DE-C493-AE80-0E62AFAC7A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091860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58BDA8C8-1249-40CA-45CD-11964AACB65E}"/>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9F4F56E-D4E1-CADA-3A38-491CFD786E7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3183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7624CF94-C96E-D3D5-7F4F-15A787603434}"/>
              </a:ext>
            </a:extLst>
          </p:cNvPr>
          <p:cNvPicPr>
            <a:picLocks noGrp="1" noChangeAspect="1"/>
          </p:cNvPicPr>
          <p:nvPr>
            <p:ph idx="1"/>
          </p:nvPr>
        </p:nvPicPr>
        <p:blipFill>
          <a:blip r:embed="rId2"/>
          <a:stretch>
            <a:fillRect/>
          </a:stretch>
        </p:blipFill>
        <p:spPr>
          <a:xfrm>
            <a:off x="643467" y="1711452"/>
            <a:ext cx="10905066" cy="3435096"/>
          </a:xfrm>
          <a:prstGeom prst="rect">
            <a:avLst/>
          </a:prstGeom>
        </p:spPr>
      </p:pic>
      <p:sp>
        <p:nvSpPr>
          <p:cNvPr id="4" name="Footer Placeholder 3">
            <a:extLst>
              <a:ext uri="{FF2B5EF4-FFF2-40B4-BE49-F238E27FC236}">
                <a16:creationId xmlns:a16="http://schemas.microsoft.com/office/drawing/2014/main" id="{D1E9335B-848D-95B1-EF1C-4DEF9CE1DD3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78368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ABBFEFD-326C-9C15-E890-0C9762C39288}"/>
              </a:ext>
            </a:extLst>
          </p:cNvPr>
          <p:cNvPicPr>
            <a:picLocks noChangeAspect="1"/>
          </p:cNvPicPr>
          <p:nvPr/>
        </p:nvPicPr>
        <p:blipFill>
          <a:blip r:embed="rId2"/>
          <a:stretch>
            <a:fillRect/>
          </a:stretch>
        </p:blipFill>
        <p:spPr>
          <a:xfrm>
            <a:off x="643467" y="1752346"/>
            <a:ext cx="10905066" cy="3353308"/>
          </a:xfrm>
          <a:prstGeom prst="rect">
            <a:avLst/>
          </a:prstGeom>
        </p:spPr>
      </p:pic>
      <p:sp>
        <p:nvSpPr>
          <p:cNvPr id="4" name="Footer Placeholder 3">
            <a:extLst>
              <a:ext uri="{FF2B5EF4-FFF2-40B4-BE49-F238E27FC236}">
                <a16:creationId xmlns:a16="http://schemas.microsoft.com/office/drawing/2014/main" id="{51626286-E3B9-03A5-5BEF-3A5F5AFEDE0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9202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922822CF-B8E0-6471-DAB2-70EA7029F75C}"/>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F2A66C38-94DE-C493-AE80-0E62AFAC7AD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72138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277</TotalTime>
  <Words>85</Words>
  <Application>Microsoft Office PowerPoint</Application>
  <PresentationFormat>Widescreen</PresentationFormat>
  <Paragraphs>23</Paragraphs>
  <Slides>21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19</cp:revision>
  <dcterms:created xsi:type="dcterms:W3CDTF">2020-12-27T20:40:58Z</dcterms:created>
  <dcterms:modified xsi:type="dcterms:W3CDTF">2023-10-29T23:48:34Z</dcterms:modified>
</cp:coreProperties>
</file>