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1AEA5-B55D-44F0-828B-AEAB3941D0F5}" v="4" dt="2019-10-04T02:12:09.98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897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5CE1CFC-5760-4781-9067-32369FAD7D39}"/>
  </pc:docChgLst>
  <pc:docChgLst>
    <pc:chgData name="Sarah Gothard" userId="0e53f415fda5f162" providerId="LiveId" clId="{D2BB062E-6B17-4FA0-BD22-287C51C7D5BC}"/>
  </pc:docChgLst>
  <pc:docChgLst>
    <pc:chgData name="Sarah Gothard" userId="0e53f415fda5f162" providerId="LiveId" clId="{0DD1AEA5-B55D-44F0-828B-AEAB3941D0F5}"/>
    <pc:docChg chg="undo custSel mod modSld">
      <pc:chgData name="Sarah Gothard" userId="0e53f415fda5f162" providerId="LiveId" clId="{0DD1AEA5-B55D-44F0-828B-AEAB3941D0F5}" dt="2019-10-04T02:12:20.823" v="32" actId="26606"/>
      <pc:docMkLst>
        <pc:docMk/>
      </pc:docMkLst>
      <pc:sldChg chg="addSp modSp mod setBg">
        <pc:chgData name="Sarah Gothard" userId="0e53f415fda5f162" providerId="LiveId" clId="{0DD1AEA5-B55D-44F0-828B-AEAB3941D0F5}" dt="2019-10-04T02:06:35.561" v="0" actId="26606"/>
        <pc:sldMkLst>
          <pc:docMk/>
          <pc:sldMk cId="929849759" sldId="256"/>
        </pc:sldMkLst>
        <pc:spChg chg="mod ord">
          <ac:chgData name="Sarah Gothard" userId="0e53f415fda5f162" providerId="LiveId" clId="{0DD1AEA5-B55D-44F0-828B-AEAB3941D0F5}" dt="2019-10-04T02:06:35.561" v="0" actId="26606"/>
          <ac:spMkLst>
            <pc:docMk/>
            <pc:sldMk cId="929849759" sldId="256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35.561" v="0" actId="26606"/>
          <ac:spMkLst>
            <pc:docMk/>
            <pc:sldMk cId="929849759" sldId="256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35.561" v="0" actId="26606"/>
          <ac:spMkLst>
            <pc:docMk/>
            <pc:sldMk cId="929849759" sldId="256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35.561" v="0" actId="26606"/>
          <ac:picMkLst>
            <pc:docMk/>
            <pc:sldMk cId="929849759" sldId="256"/>
            <ac:picMk id="3" creationId="{BB960469-D8A8-40DF-91E5-BABC431F5023}"/>
          </ac:picMkLst>
        </pc:picChg>
      </pc:sldChg>
      <pc:sldChg chg="addSp modSp mod setBg">
        <pc:chgData name="Sarah Gothard" userId="0e53f415fda5f162" providerId="LiveId" clId="{0DD1AEA5-B55D-44F0-828B-AEAB3941D0F5}" dt="2019-10-04T02:06:42.106" v="1" actId="26606"/>
        <pc:sldMkLst>
          <pc:docMk/>
          <pc:sldMk cId="595256620" sldId="257"/>
        </pc:sldMkLst>
        <pc:spChg chg="mod ord">
          <ac:chgData name="Sarah Gothard" userId="0e53f415fda5f162" providerId="LiveId" clId="{0DD1AEA5-B55D-44F0-828B-AEAB3941D0F5}" dt="2019-10-04T02:06:42.106" v="1" actId="26606"/>
          <ac:spMkLst>
            <pc:docMk/>
            <pc:sldMk cId="595256620" sldId="257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42.106" v="1" actId="26606"/>
          <ac:spMkLst>
            <pc:docMk/>
            <pc:sldMk cId="595256620" sldId="257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42.106" v="1" actId="26606"/>
          <ac:spMkLst>
            <pc:docMk/>
            <pc:sldMk cId="595256620" sldId="257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42.106" v="1" actId="26606"/>
          <ac:picMkLst>
            <pc:docMk/>
            <pc:sldMk cId="595256620" sldId="257"/>
            <ac:picMk id="2" creationId="{75A07DE0-9587-400C-A73B-05492A9CA179}"/>
          </ac:picMkLst>
        </pc:picChg>
      </pc:sldChg>
      <pc:sldChg chg="addSp modSp mod setBg">
        <pc:chgData name="Sarah Gothard" userId="0e53f415fda5f162" providerId="LiveId" clId="{0DD1AEA5-B55D-44F0-828B-AEAB3941D0F5}" dt="2019-10-04T02:06:46.964" v="2" actId="26606"/>
        <pc:sldMkLst>
          <pc:docMk/>
          <pc:sldMk cId="1953258079" sldId="258"/>
        </pc:sldMkLst>
        <pc:spChg chg="mod ord">
          <ac:chgData name="Sarah Gothard" userId="0e53f415fda5f162" providerId="LiveId" clId="{0DD1AEA5-B55D-44F0-828B-AEAB3941D0F5}" dt="2019-10-04T02:06:46.964" v="2" actId="26606"/>
          <ac:spMkLst>
            <pc:docMk/>
            <pc:sldMk cId="1953258079" sldId="258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46.964" v="2" actId="26606"/>
          <ac:spMkLst>
            <pc:docMk/>
            <pc:sldMk cId="1953258079" sldId="258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46.964" v="2" actId="26606"/>
          <ac:spMkLst>
            <pc:docMk/>
            <pc:sldMk cId="1953258079" sldId="258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46.964" v="2" actId="26606"/>
          <ac:picMkLst>
            <pc:docMk/>
            <pc:sldMk cId="1953258079" sldId="258"/>
            <ac:picMk id="2" creationId="{6CF809BF-89C1-4DB5-806B-E6114D748BB7}"/>
          </ac:picMkLst>
        </pc:picChg>
      </pc:sldChg>
      <pc:sldChg chg="addSp modSp mod setBg">
        <pc:chgData name="Sarah Gothard" userId="0e53f415fda5f162" providerId="LiveId" clId="{0DD1AEA5-B55D-44F0-828B-AEAB3941D0F5}" dt="2019-10-04T02:06:50.096" v="3" actId="26606"/>
        <pc:sldMkLst>
          <pc:docMk/>
          <pc:sldMk cId="4031365843" sldId="259"/>
        </pc:sldMkLst>
        <pc:spChg chg="mod ord">
          <ac:chgData name="Sarah Gothard" userId="0e53f415fda5f162" providerId="LiveId" clId="{0DD1AEA5-B55D-44F0-828B-AEAB3941D0F5}" dt="2019-10-04T02:06:50.096" v="3" actId="26606"/>
          <ac:spMkLst>
            <pc:docMk/>
            <pc:sldMk cId="4031365843" sldId="259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50.096" v="3" actId="26606"/>
          <ac:spMkLst>
            <pc:docMk/>
            <pc:sldMk cId="4031365843" sldId="259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50.096" v="3" actId="26606"/>
          <ac:spMkLst>
            <pc:docMk/>
            <pc:sldMk cId="4031365843" sldId="259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50.096" v="3" actId="26606"/>
          <ac:picMkLst>
            <pc:docMk/>
            <pc:sldMk cId="4031365843" sldId="259"/>
            <ac:picMk id="2" creationId="{511F63E5-36F6-448D-9DCD-5FDB12EEE274}"/>
          </ac:picMkLst>
        </pc:picChg>
      </pc:sldChg>
      <pc:sldChg chg="addSp modSp mod setBg">
        <pc:chgData name="Sarah Gothard" userId="0e53f415fda5f162" providerId="LiveId" clId="{0DD1AEA5-B55D-44F0-828B-AEAB3941D0F5}" dt="2019-10-04T02:06:53.311" v="4" actId="26606"/>
        <pc:sldMkLst>
          <pc:docMk/>
          <pc:sldMk cId="2805045475" sldId="260"/>
        </pc:sldMkLst>
        <pc:spChg chg="mod ord">
          <ac:chgData name="Sarah Gothard" userId="0e53f415fda5f162" providerId="LiveId" clId="{0DD1AEA5-B55D-44F0-828B-AEAB3941D0F5}" dt="2019-10-04T02:06:53.311" v="4" actId="26606"/>
          <ac:spMkLst>
            <pc:docMk/>
            <pc:sldMk cId="2805045475" sldId="260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53.311" v="4" actId="26606"/>
          <ac:spMkLst>
            <pc:docMk/>
            <pc:sldMk cId="2805045475" sldId="260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53.311" v="4" actId="26606"/>
          <ac:spMkLst>
            <pc:docMk/>
            <pc:sldMk cId="2805045475" sldId="260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53.311" v="4" actId="26606"/>
          <ac:picMkLst>
            <pc:docMk/>
            <pc:sldMk cId="2805045475" sldId="260"/>
            <ac:picMk id="2" creationId="{787F60F4-EFCA-4E39-8D3C-715BE9DBF9E2}"/>
          </ac:picMkLst>
        </pc:picChg>
      </pc:sldChg>
      <pc:sldChg chg="addSp modSp mod setBg">
        <pc:chgData name="Sarah Gothard" userId="0e53f415fda5f162" providerId="LiveId" clId="{0DD1AEA5-B55D-44F0-828B-AEAB3941D0F5}" dt="2019-10-04T02:06:56.367" v="5" actId="26606"/>
        <pc:sldMkLst>
          <pc:docMk/>
          <pc:sldMk cId="1799430785" sldId="261"/>
        </pc:sldMkLst>
        <pc:spChg chg="mod ord">
          <ac:chgData name="Sarah Gothard" userId="0e53f415fda5f162" providerId="LiveId" clId="{0DD1AEA5-B55D-44F0-828B-AEAB3941D0F5}" dt="2019-10-04T02:06:56.367" v="5" actId="26606"/>
          <ac:spMkLst>
            <pc:docMk/>
            <pc:sldMk cId="1799430785" sldId="261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6:56.367" v="5" actId="26606"/>
          <ac:spMkLst>
            <pc:docMk/>
            <pc:sldMk cId="1799430785" sldId="261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6:56.367" v="5" actId="26606"/>
          <ac:spMkLst>
            <pc:docMk/>
            <pc:sldMk cId="1799430785" sldId="261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6:56.367" v="5" actId="26606"/>
          <ac:picMkLst>
            <pc:docMk/>
            <pc:sldMk cId="1799430785" sldId="261"/>
            <ac:picMk id="2" creationId="{A21164FA-81F2-43C5-8602-C7E14D8CC16D}"/>
          </ac:picMkLst>
        </pc:picChg>
      </pc:sldChg>
      <pc:sldChg chg="addSp modSp mod setBg">
        <pc:chgData name="Sarah Gothard" userId="0e53f415fda5f162" providerId="LiveId" clId="{0DD1AEA5-B55D-44F0-828B-AEAB3941D0F5}" dt="2019-10-04T02:07:01.340" v="6" actId="26606"/>
        <pc:sldMkLst>
          <pc:docMk/>
          <pc:sldMk cId="124606101" sldId="262"/>
        </pc:sldMkLst>
        <pc:spChg chg="mod ord">
          <ac:chgData name="Sarah Gothard" userId="0e53f415fda5f162" providerId="LiveId" clId="{0DD1AEA5-B55D-44F0-828B-AEAB3941D0F5}" dt="2019-10-04T02:07:01.340" v="6" actId="26606"/>
          <ac:spMkLst>
            <pc:docMk/>
            <pc:sldMk cId="124606101" sldId="262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7:01.340" v="6" actId="26606"/>
          <ac:spMkLst>
            <pc:docMk/>
            <pc:sldMk cId="124606101" sldId="262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7:01.340" v="6" actId="26606"/>
          <ac:spMkLst>
            <pc:docMk/>
            <pc:sldMk cId="124606101" sldId="262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7:01.340" v="6" actId="26606"/>
          <ac:picMkLst>
            <pc:docMk/>
            <pc:sldMk cId="124606101" sldId="262"/>
            <ac:picMk id="2" creationId="{05AE458E-B469-40A5-9938-8E72B0FF2215}"/>
          </ac:picMkLst>
        </pc:picChg>
      </pc:sldChg>
      <pc:sldChg chg="addSp modSp mod setBg">
        <pc:chgData name="Sarah Gothard" userId="0e53f415fda5f162" providerId="LiveId" clId="{0DD1AEA5-B55D-44F0-828B-AEAB3941D0F5}" dt="2019-10-04T02:07:04.273" v="7" actId="26606"/>
        <pc:sldMkLst>
          <pc:docMk/>
          <pc:sldMk cId="1370948728" sldId="263"/>
        </pc:sldMkLst>
        <pc:spChg chg="mod ord">
          <ac:chgData name="Sarah Gothard" userId="0e53f415fda5f162" providerId="LiveId" clId="{0DD1AEA5-B55D-44F0-828B-AEAB3941D0F5}" dt="2019-10-04T02:07:04.273" v="7" actId="26606"/>
          <ac:spMkLst>
            <pc:docMk/>
            <pc:sldMk cId="1370948728" sldId="263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7:04.273" v="7" actId="26606"/>
          <ac:spMkLst>
            <pc:docMk/>
            <pc:sldMk cId="1370948728" sldId="263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7:04.273" v="7" actId="26606"/>
          <ac:spMkLst>
            <pc:docMk/>
            <pc:sldMk cId="1370948728" sldId="263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7:04.273" v="7" actId="26606"/>
          <ac:picMkLst>
            <pc:docMk/>
            <pc:sldMk cId="1370948728" sldId="263"/>
            <ac:picMk id="2" creationId="{BC2E8CAA-2900-4DCF-A545-BB78DF069A86}"/>
          </ac:picMkLst>
        </pc:picChg>
      </pc:sldChg>
      <pc:sldChg chg="addSp delSp modSp mod setBg">
        <pc:chgData name="Sarah Gothard" userId="0e53f415fda5f162" providerId="LiveId" clId="{0DD1AEA5-B55D-44F0-828B-AEAB3941D0F5}" dt="2019-10-04T02:08:21.256" v="12" actId="26606"/>
        <pc:sldMkLst>
          <pc:docMk/>
          <pc:sldMk cId="1089600423" sldId="264"/>
        </pc:sldMkLst>
        <pc:spChg chg="mod ord">
          <ac:chgData name="Sarah Gothard" userId="0e53f415fda5f162" providerId="LiveId" clId="{0DD1AEA5-B55D-44F0-828B-AEAB3941D0F5}" dt="2019-10-04T02:08:21.256" v="12" actId="26606"/>
          <ac:spMkLst>
            <pc:docMk/>
            <pc:sldMk cId="1089600423" sldId="264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8:21.256" v="12" actId="26606"/>
          <ac:spMkLst>
            <pc:docMk/>
            <pc:sldMk cId="1089600423" sldId="264"/>
            <ac:spMk id="6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8:21.256" v="12" actId="26606"/>
          <ac:spMkLst>
            <pc:docMk/>
            <pc:sldMk cId="1089600423" sldId="264"/>
            <ac:spMk id="7" creationId="{CB44330D-EA18-4254-AA95-EB49948539B8}"/>
          </ac:spMkLst>
        </pc:spChg>
        <pc:spChg chg="add del">
          <ac:chgData name="Sarah Gothard" userId="0e53f415fda5f162" providerId="LiveId" clId="{0DD1AEA5-B55D-44F0-828B-AEAB3941D0F5}" dt="2019-10-04T02:07:15.132" v="9" actId="26606"/>
          <ac:spMkLst>
            <pc:docMk/>
            <pc:sldMk cId="1089600423" sldId="264"/>
            <ac:spMk id="9" creationId="{32BC26D8-82FB-445E-AA49-62A77D7C1EE0}"/>
          </ac:spMkLst>
        </pc:spChg>
        <pc:spChg chg="add del">
          <ac:chgData name="Sarah Gothard" userId="0e53f415fda5f162" providerId="LiveId" clId="{0DD1AEA5-B55D-44F0-828B-AEAB3941D0F5}" dt="2019-10-04T02:07:15.132" v="9" actId="26606"/>
          <ac:spMkLst>
            <pc:docMk/>
            <pc:sldMk cId="1089600423" sldId="264"/>
            <ac:spMk id="11" creationId="{CB44330D-EA18-4254-AA95-EB49948539B8}"/>
          </ac:spMkLst>
        </pc:spChg>
        <pc:picChg chg="del mod">
          <ac:chgData name="Sarah Gothard" userId="0e53f415fda5f162" providerId="LiveId" clId="{0DD1AEA5-B55D-44F0-828B-AEAB3941D0F5}" dt="2019-10-04T02:08:18.060" v="10" actId="478"/>
          <ac:picMkLst>
            <pc:docMk/>
            <pc:sldMk cId="1089600423" sldId="264"/>
            <ac:picMk id="2" creationId="{2CC140E9-44D0-4F34-A966-B76026E372C5}"/>
          </ac:picMkLst>
        </pc:picChg>
        <pc:picChg chg="add mod">
          <ac:chgData name="Sarah Gothard" userId="0e53f415fda5f162" providerId="LiveId" clId="{0DD1AEA5-B55D-44F0-828B-AEAB3941D0F5}" dt="2019-10-04T02:08:21.256" v="12" actId="26606"/>
          <ac:picMkLst>
            <pc:docMk/>
            <pc:sldMk cId="1089600423" sldId="264"/>
            <ac:picMk id="3" creationId="{DF61084B-F4CC-469C-B726-8126FD4E94C7}"/>
          </ac:picMkLst>
        </pc:picChg>
      </pc:sldChg>
      <pc:sldChg chg="addSp modSp mod setBg">
        <pc:chgData name="Sarah Gothard" userId="0e53f415fda5f162" providerId="LiveId" clId="{0DD1AEA5-B55D-44F0-828B-AEAB3941D0F5}" dt="2019-10-04T02:08:26.438" v="13" actId="26606"/>
        <pc:sldMkLst>
          <pc:docMk/>
          <pc:sldMk cId="2368165503" sldId="265"/>
        </pc:sldMkLst>
        <pc:spChg chg="mod ord">
          <ac:chgData name="Sarah Gothard" userId="0e53f415fda5f162" providerId="LiveId" clId="{0DD1AEA5-B55D-44F0-828B-AEAB3941D0F5}" dt="2019-10-04T02:08:26.438" v="13" actId="26606"/>
          <ac:spMkLst>
            <pc:docMk/>
            <pc:sldMk cId="2368165503" sldId="265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8:26.438" v="13" actId="26606"/>
          <ac:spMkLst>
            <pc:docMk/>
            <pc:sldMk cId="2368165503" sldId="265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8:26.438" v="13" actId="26606"/>
          <ac:spMkLst>
            <pc:docMk/>
            <pc:sldMk cId="2368165503" sldId="265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8:26.438" v="13" actId="26606"/>
          <ac:picMkLst>
            <pc:docMk/>
            <pc:sldMk cId="2368165503" sldId="265"/>
            <ac:picMk id="2" creationId="{8E11249E-2738-4C32-9648-69E5A3596B05}"/>
          </ac:picMkLst>
        </pc:picChg>
      </pc:sldChg>
      <pc:sldChg chg="addSp modSp mod setBg">
        <pc:chgData name="Sarah Gothard" userId="0e53f415fda5f162" providerId="LiveId" clId="{0DD1AEA5-B55D-44F0-828B-AEAB3941D0F5}" dt="2019-10-04T02:08:29.263" v="14" actId="26606"/>
        <pc:sldMkLst>
          <pc:docMk/>
          <pc:sldMk cId="1383916777" sldId="266"/>
        </pc:sldMkLst>
        <pc:spChg chg="mod ord">
          <ac:chgData name="Sarah Gothard" userId="0e53f415fda5f162" providerId="LiveId" clId="{0DD1AEA5-B55D-44F0-828B-AEAB3941D0F5}" dt="2019-10-04T02:08:29.263" v="14" actId="26606"/>
          <ac:spMkLst>
            <pc:docMk/>
            <pc:sldMk cId="1383916777" sldId="266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08:29.263" v="14" actId="26606"/>
          <ac:spMkLst>
            <pc:docMk/>
            <pc:sldMk cId="1383916777" sldId="266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08:29.263" v="14" actId="26606"/>
          <ac:spMkLst>
            <pc:docMk/>
            <pc:sldMk cId="1383916777" sldId="266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08:29.263" v="14" actId="26606"/>
          <ac:picMkLst>
            <pc:docMk/>
            <pc:sldMk cId="1383916777" sldId="266"/>
            <ac:picMk id="3" creationId="{DD449D43-AAFD-4918-8611-5FEF4F404616}"/>
          </ac:picMkLst>
        </pc:picChg>
      </pc:sldChg>
      <pc:sldChg chg="addSp delSp modSp mod setBg">
        <pc:chgData name="Sarah Gothard" userId="0e53f415fda5f162" providerId="LiveId" clId="{0DD1AEA5-B55D-44F0-828B-AEAB3941D0F5}" dt="2019-10-04T02:10:40.697" v="21" actId="26606"/>
        <pc:sldMkLst>
          <pc:docMk/>
          <pc:sldMk cId="2840179089" sldId="267"/>
        </pc:sldMkLst>
        <pc:spChg chg="mod ord">
          <ac:chgData name="Sarah Gothard" userId="0e53f415fda5f162" providerId="LiveId" clId="{0DD1AEA5-B55D-44F0-828B-AEAB3941D0F5}" dt="2019-10-04T02:10:40.697" v="21" actId="26606"/>
          <ac:spMkLst>
            <pc:docMk/>
            <pc:sldMk cId="2840179089" sldId="267"/>
            <ac:spMk id="4" creationId="{EC3D1CDD-1E40-4799-B157-A920E231DA1E}"/>
          </ac:spMkLst>
        </pc:spChg>
        <pc:spChg chg="add del">
          <ac:chgData name="Sarah Gothard" userId="0e53f415fda5f162" providerId="LiveId" clId="{0DD1AEA5-B55D-44F0-828B-AEAB3941D0F5}" dt="2019-10-04T02:08:40.441" v="16" actId="26606"/>
          <ac:spMkLst>
            <pc:docMk/>
            <pc:sldMk cId="2840179089" sldId="267"/>
            <ac:spMk id="9" creationId="{01D0AF59-99C3-4251-AB9A-C966C6AD4400}"/>
          </ac:spMkLst>
        </pc:spChg>
        <pc:spChg chg="add">
          <ac:chgData name="Sarah Gothard" userId="0e53f415fda5f162" providerId="LiveId" clId="{0DD1AEA5-B55D-44F0-828B-AEAB3941D0F5}" dt="2019-10-04T02:10:40.697" v="21" actId="26606"/>
          <ac:spMkLst>
            <pc:docMk/>
            <pc:sldMk cId="2840179089" sldId="267"/>
            <ac:spMk id="10" creationId="{32BC26D8-82FB-445E-AA49-62A77D7C1EE0}"/>
          </ac:spMkLst>
        </pc:spChg>
        <pc:spChg chg="add del">
          <ac:chgData name="Sarah Gothard" userId="0e53f415fda5f162" providerId="LiveId" clId="{0DD1AEA5-B55D-44F0-828B-AEAB3941D0F5}" dt="2019-10-04T02:08:40.441" v="16" actId="26606"/>
          <ac:spMkLst>
            <pc:docMk/>
            <pc:sldMk cId="2840179089" sldId="267"/>
            <ac:spMk id="11" creationId="{1855405F-37A2-4869-9154-F8BE3BECE6C3}"/>
          </ac:spMkLst>
        </pc:spChg>
        <pc:spChg chg="add">
          <ac:chgData name="Sarah Gothard" userId="0e53f415fda5f162" providerId="LiveId" clId="{0DD1AEA5-B55D-44F0-828B-AEAB3941D0F5}" dt="2019-10-04T02:10:40.697" v="21" actId="26606"/>
          <ac:spMkLst>
            <pc:docMk/>
            <pc:sldMk cId="2840179089" sldId="267"/>
            <ac:spMk id="12" creationId="{CB44330D-EA18-4254-AA95-EB49948539B8}"/>
          </ac:spMkLst>
        </pc:spChg>
        <pc:picChg chg="del mod">
          <ac:chgData name="Sarah Gothard" userId="0e53f415fda5f162" providerId="LiveId" clId="{0DD1AEA5-B55D-44F0-828B-AEAB3941D0F5}" dt="2019-10-04T02:09:21.806" v="17" actId="478"/>
          <ac:picMkLst>
            <pc:docMk/>
            <pc:sldMk cId="2840179089" sldId="267"/>
            <ac:picMk id="2" creationId="{8043A4BE-4EA7-4B90-99EB-543693A55EB3}"/>
          </ac:picMkLst>
        </pc:picChg>
        <pc:picChg chg="add del">
          <ac:chgData name="Sarah Gothard" userId="0e53f415fda5f162" providerId="LiveId" clId="{0DD1AEA5-B55D-44F0-828B-AEAB3941D0F5}" dt="2019-10-04T02:10:36.390" v="19" actId="478"/>
          <ac:picMkLst>
            <pc:docMk/>
            <pc:sldMk cId="2840179089" sldId="267"/>
            <ac:picMk id="3" creationId="{58F6ECAD-C6D6-4913-B58B-6C7A296D7A84}"/>
          </ac:picMkLst>
        </pc:picChg>
        <pc:picChg chg="add mod">
          <ac:chgData name="Sarah Gothard" userId="0e53f415fda5f162" providerId="LiveId" clId="{0DD1AEA5-B55D-44F0-828B-AEAB3941D0F5}" dt="2019-10-04T02:10:40.697" v="21" actId="26606"/>
          <ac:picMkLst>
            <pc:docMk/>
            <pc:sldMk cId="2840179089" sldId="267"/>
            <ac:picMk id="5" creationId="{CF023BD6-833D-46A1-A500-4A1FB7B635A6}"/>
          </ac:picMkLst>
        </pc:picChg>
      </pc:sldChg>
      <pc:sldChg chg="addSp modSp mod setBg">
        <pc:chgData name="Sarah Gothard" userId="0e53f415fda5f162" providerId="LiveId" clId="{0DD1AEA5-B55D-44F0-828B-AEAB3941D0F5}" dt="2019-10-04T02:10:44.054" v="22" actId="26606"/>
        <pc:sldMkLst>
          <pc:docMk/>
          <pc:sldMk cId="2066869449" sldId="268"/>
        </pc:sldMkLst>
        <pc:spChg chg="mod ord">
          <ac:chgData name="Sarah Gothard" userId="0e53f415fda5f162" providerId="LiveId" clId="{0DD1AEA5-B55D-44F0-828B-AEAB3941D0F5}" dt="2019-10-04T02:10:44.054" v="22" actId="26606"/>
          <ac:spMkLst>
            <pc:docMk/>
            <pc:sldMk cId="2066869449" sldId="268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44.054" v="22" actId="26606"/>
          <ac:spMkLst>
            <pc:docMk/>
            <pc:sldMk cId="2066869449" sldId="268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44.054" v="22" actId="26606"/>
          <ac:spMkLst>
            <pc:docMk/>
            <pc:sldMk cId="2066869449" sldId="268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44.054" v="22" actId="26606"/>
          <ac:picMkLst>
            <pc:docMk/>
            <pc:sldMk cId="2066869449" sldId="268"/>
            <ac:picMk id="2" creationId="{5CDC834A-DBB5-4D49-8F77-115362E9FF52}"/>
          </ac:picMkLst>
        </pc:picChg>
      </pc:sldChg>
      <pc:sldChg chg="addSp modSp mod setBg">
        <pc:chgData name="Sarah Gothard" userId="0e53f415fda5f162" providerId="LiveId" clId="{0DD1AEA5-B55D-44F0-828B-AEAB3941D0F5}" dt="2019-10-04T02:11:00.191" v="26" actId="26606"/>
        <pc:sldMkLst>
          <pc:docMk/>
          <pc:sldMk cId="1536860013" sldId="269"/>
        </pc:sldMkLst>
        <pc:spChg chg="mod ord">
          <ac:chgData name="Sarah Gothard" userId="0e53f415fda5f162" providerId="LiveId" clId="{0DD1AEA5-B55D-44F0-828B-AEAB3941D0F5}" dt="2019-10-04T02:11:00.191" v="26" actId="26606"/>
          <ac:spMkLst>
            <pc:docMk/>
            <pc:sldMk cId="1536860013" sldId="269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1:00.191" v="26" actId="26606"/>
          <ac:spMkLst>
            <pc:docMk/>
            <pc:sldMk cId="1536860013" sldId="269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1:00.191" v="26" actId="26606"/>
          <ac:spMkLst>
            <pc:docMk/>
            <pc:sldMk cId="1536860013" sldId="269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1:00.191" v="26" actId="26606"/>
          <ac:picMkLst>
            <pc:docMk/>
            <pc:sldMk cId="1536860013" sldId="269"/>
            <ac:picMk id="2" creationId="{82CA87AB-71FC-4954-B23B-255E68A6C25C}"/>
          </ac:picMkLst>
        </pc:picChg>
      </pc:sldChg>
      <pc:sldChg chg="addSp modSp mod setBg">
        <pc:chgData name="Sarah Gothard" userId="0e53f415fda5f162" providerId="LiveId" clId="{0DD1AEA5-B55D-44F0-828B-AEAB3941D0F5}" dt="2019-10-04T02:10:46.524" v="23" actId="26606"/>
        <pc:sldMkLst>
          <pc:docMk/>
          <pc:sldMk cId="3538818530" sldId="270"/>
        </pc:sldMkLst>
        <pc:spChg chg="mod ord">
          <ac:chgData name="Sarah Gothard" userId="0e53f415fda5f162" providerId="LiveId" clId="{0DD1AEA5-B55D-44F0-828B-AEAB3941D0F5}" dt="2019-10-04T02:10:46.524" v="23" actId="26606"/>
          <ac:spMkLst>
            <pc:docMk/>
            <pc:sldMk cId="3538818530" sldId="270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46.524" v="23" actId="26606"/>
          <ac:spMkLst>
            <pc:docMk/>
            <pc:sldMk cId="3538818530" sldId="270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46.524" v="23" actId="26606"/>
          <ac:spMkLst>
            <pc:docMk/>
            <pc:sldMk cId="3538818530" sldId="270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46.524" v="23" actId="26606"/>
          <ac:picMkLst>
            <pc:docMk/>
            <pc:sldMk cId="3538818530" sldId="270"/>
            <ac:picMk id="2" creationId="{A523057A-1075-4D58-AE58-64E2FB63D604}"/>
          </ac:picMkLst>
        </pc:picChg>
      </pc:sldChg>
      <pc:sldChg chg="addSp modSp mod setBg">
        <pc:chgData name="Sarah Gothard" userId="0e53f415fda5f162" providerId="LiveId" clId="{0DD1AEA5-B55D-44F0-828B-AEAB3941D0F5}" dt="2019-10-04T02:10:49.151" v="24" actId="26606"/>
        <pc:sldMkLst>
          <pc:docMk/>
          <pc:sldMk cId="1423106002" sldId="271"/>
        </pc:sldMkLst>
        <pc:spChg chg="mod ord">
          <ac:chgData name="Sarah Gothard" userId="0e53f415fda5f162" providerId="LiveId" clId="{0DD1AEA5-B55D-44F0-828B-AEAB3941D0F5}" dt="2019-10-04T02:10:49.151" v="24" actId="26606"/>
          <ac:spMkLst>
            <pc:docMk/>
            <pc:sldMk cId="1423106002" sldId="271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49.151" v="24" actId="26606"/>
          <ac:spMkLst>
            <pc:docMk/>
            <pc:sldMk cId="1423106002" sldId="271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49.151" v="24" actId="26606"/>
          <ac:spMkLst>
            <pc:docMk/>
            <pc:sldMk cId="1423106002" sldId="271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49.151" v="24" actId="26606"/>
          <ac:picMkLst>
            <pc:docMk/>
            <pc:sldMk cId="1423106002" sldId="271"/>
            <ac:picMk id="2" creationId="{579B140B-FC10-4CD1-878E-BFA7FE392C19}"/>
          </ac:picMkLst>
        </pc:picChg>
      </pc:sldChg>
      <pc:sldChg chg="addSp modSp mod setBg">
        <pc:chgData name="Sarah Gothard" userId="0e53f415fda5f162" providerId="LiveId" clId="{0DD1AEA5-B55D-44F0-828B-AEAB3941D0F5}" dt="2019-10-04T02:10:56.070" v="25" actId="26606"/>
        <pc:sldMkLst>
          <pc:docMk/>
          <pc:sldMk cId="3607586932" sldId="272"/>
        </pc:sldMkLst>
        <pc:spChg chg="mod ord">
          <ac:chgData name="Sarah Gothard" userId="0e53f415fda5f162" providerId="LiveId" clId="{0DD1AEA5-B55D-44F0-828B-AEAB3941D0F5}" dt="2019-10-04T02:10:56.070" v="25" actId="26606"/>
          <ac:spMkLst>
            <pc:docMk/>
            <pc:sldMk cId="3607586932" sldId="272"/>
            <ac:spMk id="4" creationId="{EC3D1CDD-1E40-4799-B157-A920E231DA1E}"/>
          </ac:spMkLst>
        </pc:spChg>
        <pc:spChg chg="add">
          <ac:chgData name="Sarah Gothard" userId="0e53f415fda5f162" providerId="LiveId" clId="{0DD1AEA5-B55D-44F0-828B-AEAB3941D0F5}" dt="2019-10-04T02:10:56.070" v="25" actId="26606"/>
          <ac:spMkLst>
            <pc:docMk/>
            <pc:sldMk cId="3607586932" sldId="272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0:56.070" v="25" actId="26606"/>
          <ac:spMkLst>
            <pc:docMk/>
            <pc:sldMk cId="3607586932" sldId="272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0:56.070" v="25" actId="26606"/>
          <ac:picMkLst>
            <pc:docMk/>
            <pc:sldMk cId="3607586932" sldId="272"/>
            <ac:picMk id="2" creationId="{F9FB07EE-8DB8-4AED-9532-6EF747F2306B}"/>
          </ac:picMkLst>
        </pc:picChg>
      </pc:sldChg>
      <pc:sldChg chg="addSp modSp mod setBg">
        <pc:chgData name="Sarah Gothard" userId="0e53f415fda5f162" providerId="LiveId" clId="{0DD1AEA5-B55D-44F0-828B-AEAB3941D0F5}" dt="2019-10-04T02:11:04.294" v="27" actId="26606"/>
        <pc:sldMkLst>
          <pc:docMk/>
          <pc:sldMk cId="3712400484" sldId="273"/>
        </pc:sldMkLst>
        <pc:spChg chg="mod ord">
          <ac:chgData name="Sarah Gothard" userId="0e53f415fda5f162" providerId="LiveId" clId="{0DD1AEA5-B55D-44F0-828B-AEAB3941D0F5}" dt="2019-10-04T02:11:04.294" v="27" actId="26606"/>
          <ac:spMkLst>
            <pc:docMk/>
            <pc:sldMk cId="3712400484" sldId="273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1:04.294" v="27" actId="26606"/>
          <ac:spMkLst>
            <pc:docMk/>
            <pc:sldMk cId="3712400484" sldId="273"/>
            <ac:spMk id="10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1:04.294" v="27" actId="26606"/>
          <ac:spMkLst>
            <pc:docMk/>
            <pc:sldMk cId="3712400484" sldId="273"/>
            <ac:spMk id="12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1:04.294" v="27" actId="26606"/>
          <ac:picMkLst>
            <pc:docMk/>
            <pc:sldMk cId="3712400484" sldId="273"/>
            <ac:picMk id="5" creationId="{D43B7959-6C65-4D32-A43E-C3F9913476E8}"/>
          </ac:picMkLst>
        </pc:picChg>
      </pc:sldChg>
      <pc:sldChg chg="addSp delSp modSp mod setBg">
        <pc:chgData name="Sarah Gothard" userId="0e53f415fda5f162" providerId="LiveId" clId="{0DD1AEA5-B55D-44F0-828B-AEAB3941D0F5}" dt="2019-10-04T02:12:12.257" v="30" actId="26606"/>
        <pc:sldMkLst>
          <pc:docMk/>
          <pc:sldMk cId="2647863984" sldId="274"/>
        </pc:sldMkLst>
        <pc:spChg chg="mod ord">
          <ac:chgData name="Sarah Gothard" userId="0e53f415fda5f162" providerId="LiveId" clId="{0DD1AEA5-B55D-44F0-828B-AEAB3941D0F5}" dt="2019-10-04T02:12:12.257" v="30" actId="26606"/>
          <ac:spMkLst>
            <pc:docMk/>
            <pc:sldMk cId="2647863984" sldId="274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2:12.257" v="30" actId="26606"/>
          <ac:spMkLst>
            <pc:docMk/>
            <pc:sldMk cId="2647863984" sldId="274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2:12.257" v="30" actId="26606"/>
          <ac:spMkLst>
            <pc:docMk/>
            <pc:sldMk cId="2647863984" sldId="274"/>
            <ac:spMk id="11" creationId="{CB44330D-EA18-4254-AA95-EB49948539B8}"/>
          </ac:spMkLst>
        </pc:spChg>
        <pc:picChg chg="del">
          <ac:chgData name="Sarah Gothard" userId="0e53f415fda5f162" providerId="LiveId" clId="{0DD1AEA5-B55D-44F0-828B-AEAB3941D0F5}" dt="2019-10-04T02:12:09.680" v="28" actId="478"/>
          <ac:picMkLst>
            <pc:docMk/>
            <pc:sldMk cId="2647863984" sldId="274"/>
            <ac:picMk id="2" creationId="{9CEBE9C4-14DD-473F-AFC6-EF1DAD9B90F5}"/>
          </ac:picMkLst>
        </pc:picChg>
        <pc:picChg chg="add mod">
          <ac:chgData name="Sarah Gothard" userId="0e53f415fda5f162" providerId="LiveId" clId="{0DD1AEA5-B55D-44F0-828B-AEAB3941D0F5}" dt="2019-10-04T02:12:12.257" v="30" actId="26606"/>
          <ac:picMkLst>
            <pc:docMk/>
            <pc:sldMk cId="2647863984" sldId="274"/>
            <ac:picMk id="3" creationId="{5F92E8BC-6E09-45C0-A21C-0527996FE10E}"/>
          </ac:picMkLst>
        </pc:picChg>
      </pc:sldChg>
      <pc:sldChg chg="addSp modSp mod setBg">
        <pc:chgData name="Sarah Gothard" userId="0e53f415fda5f162" providerId="LiveId" clId="{0DD1AEA5-B55D-44F0-828B-AEAB3941D0F5}" dt="2019-10-04T02:12:17.881" v="31" actId="26606"/>
        <pc:sldMkLst>
          <pc:docMk/>
          <pc:sldMk cId="3021804374" sldId="275"/>
        </pc:sldMkLst>
        <pc:spChg chg="mod ord">
          <ac:chgData name="Sarah Gothard" userId="0e53f415fda5f162" providerId="LiveId" clId="{0DD1AEA5-B55D-44F0-828B-AEAB3941D0F5}" dt="2019-10-04T02:12:17.881" v="31" actId="26606"/>
          <ac:spMkLst>
            <pc:docMk/>
            <pc:sldMk cId="3021804374" sldId="275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2:17.881" v="31" actId="26606"/>
          <ac:spMkLst>
            <pc:docMk/>
            <pc:sldMk cId="3021804374" sldId="275"/>
            <ac:spMk id="9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2:17.881" v="31" actId="26606"/>
          <ac:spMkLst>
            <pc:docMk/>
            <pc:sldMk cId="3021804374" sldId="275"/>
            <ac:spMk id="11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2:17.881" v="31" actId="26606"/>
          <ac:picMkLst>
            <pc:docMk/>
            <pc:sldMk cId="3021804374" sldId="275"/>
            <ac:picMk id="3" creationId="{DBB223C2-C3AD-468D-A46C-B6EDA5F89A06}"/>
          </ac:picMkLst>
        </pc:picChg>
      </pc:sldChg>
      <pc:sldChg chg="addSp modSp mod setBg">
        <pc:chgData name="Sarah Gothard" userId="0e53f415fda5f162" providerId="LiveId" clId="{0DD1AEA5-B55D-44F0-828B-AEAB3941D0F5}" dt="2019-10-04T02:12:20.823" v="32" actId="26606"/>
        <pc:sldMkLst>
          <pc:docMk/>
          <pc:sldMk cId="3564279009" sldId="276"/>
        </pc:sldMkLst>
        <pc:spChg chg="mod ord">
          <ac:chgData name="Sarah Gothard" userId="0e53f415fda5f162" providerId="LiveId" clId="{0DD1AEA5-B55D-44F0-828B-AEAB3941D0F5}" dt="2019-10-04T02:12:20.823" v="32" actId="26606"/>
          <ac:spMkLst>
            <pc:docMk/>
            <pc:sldMk cId="3564279009" sldId="276"/>
            <ac:spMk id="4" creationId="{65516704-DE65-4C2B-B395-D7279D12E88F}"/>
          </ac:spMkLst>
        </pc:spChg>
        <pc:spChg chg="add">
          <ac:chgData name="Sarah Gothard" userId="0e53f415fda5f162" providerId="LiveId" clId="{0DD1AEA5-B55D-44F0-828B-AEAB3941D0F5}" dt="2019-10-04T02:12:20.823" v="32" actId="26606"/>
          <ac:spMkLst>
            <pc:docMk/>
            <pc:sldMk cId="3564279009" sldId="276"/>
            <ac:spMk id="10" creationId="{32BC26D8-82FB-445E-AA49-62A77D7C1EE0}"/>
          </ac:spMkLst>
        </pc:spChg>
        <pc:spChg chg="add">
          <ac:chgData name="Sarah Gothard" userId="0e53f415fda5f162" providerId="LiveId" clId="{0DD1AEA5-B55D-44F0-828B-AEAB3941D0F5}" dt="2019-10-04T02:12:20.823" v="32" actId="26606"/>
          <ac:spMkLst>
            <pc:docMk/>
            <pc:sldMk cId="3564279009" sldId="276"/>
            <ac:spMk id="12" creationId="{CB44330D-EA18-4254-AA95-EB49948539B8}"/>
          </ac:spMkLst>
        </pc:spChg>
        <pc:picChg chg="mod">
          <ac:chgData name="Sarah Gothard" userId="0e53f415fda5f162" providerId="LiveId" clId="{0DD1AEA5-B55D-44F0-828B-AEAB3941D0F5}" dt="2019-10-04T02:12:20.823" v="32" actId="26606"/>
          <ac:picMkLst>
            <pc:docMk/>
            <pc:sldMk cId="3564279009" sldId="276"/>
            <ac:picMk id="5" creationId="{AC2FEE82-FB9C-4332-BDAD-785A1983291D}"/>
          </ac:picMkLst>
        </pc:picChg>
      </pc:sldChg>
    </pc:docChg>
  </pc:docChgLst>
  <pc:docChgLst>
    <pc:chgData name="Sarah Gothard" userId="0e53f415fda5f162" providerId="LiveId" clId="{FC71DDB5-A4BF-4232-B303-549EF4383B5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2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0469-D8A8-40DF-91E5-BABC431F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11231"/>
            <a:ext cx="10905066" cy="22355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1249E-2738-4C32-9648-69E5A359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91" y="643467"/>
            <a:ext cx="909561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81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49D43-AAFD-4918-8611-5FEF4F404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839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23BD6-833D-46A1-A500-4A1FB7B6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01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C834A-DBB5-4D49-8F77-115362E9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91" y="643467"/>
            <a:ext cx="909561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668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3057A-1075-4D58-AE58-64E2FB63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61619"/>
            <a:ext cx="10905066" cy="43347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88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B140B-FC10-4CD1-878E-BFA7FE39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231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B07EE-8DB8-4AED-9532-6EF747F23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075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A87AB-71FC-4954-B23B-255E68A6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368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B7959-6C65-4D32-A43E-C3F99134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16704-DE65-4C2B-B395-D7279D1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124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2E8BC-6E09-45C0-A21C-0527996F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16704-DE65-4C2B-B395-D7279D1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78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07DE0-9587-400C-A73B-05492A9C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952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223C2-C3AD-468D-A46C-B6EDA5F8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0" y="643467"/>
            <a:ext cx="917047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16704-DE65-4C2B-B395-D7279D1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218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FEE82-FB9C-4332-BDAD-785A19832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0725"/>
            <a:ext cx="10905066" cy="4416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16704-DE65-4C2B-B395-D7279D1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642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809BF-89C1-4DB5-806B-E6114D74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53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F63E5-36F6-448D-9DCD-5FDB12EE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13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F60F4-EFCA-4E39-8D3C-715BE9DB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050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164FA-81F2-43C5-8602-C7E14D8C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994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E458E-B469-40A5-9938-8E72B0FF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14" y="643467"/>
            <a:ext cx="902197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46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2E8CAA-2900-4DCF-A545-BB78DF06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709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1084B-F4CC-469C-B726-8126FD4E9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896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39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2019-10-04T02:12:20Z</dcterms:created>
  <dcterms:modified xsi:type="dcterms:W3CDTF">2019-10-04T02:12:23Z</dcterms:modified>
</cp:coreProperties>
</file>