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897" autoAdjust="0"/>
  </p:normalViewPr>
  <p:slideViewPr>
    <p:cSldViewPr snapToGrid="0" showGuides="1">
      <p:cViewPr varScale="1">
        <p:scale>
          <a:sx n="60" d="100"/>
          <a:sy n="60" d="100"/>
        </p:scale>
        <p:origin x="5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F6CF-7BC8-0121-7F7F-F5A25DCF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7D6C-2036-64DE-8E49-7B7E0B66D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B0B00-6256-524B-8AFE-CC30B1907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AF02C-1F70-11D7-2AFA-932BD1C55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762F-0F62-0299-CCCF-277D3C8E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8781D-EF31-BF59-B10F-AFDA0B8E7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9B498-6EDB-4D1B-B76C-0E716D7C6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7414E-03E7-3554-9B2B-3C33217FE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1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DC5B0-56F3-3A1E-6809-8C473A0C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061D1-32EE-019A-2383-89BAA136C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1C3E3-63CC-B2DF-C7A2-363A04A5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D664F-46F3-363F-CBF0-0C3A922F5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7172-259C-C253-001F-8F43E3173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E6080-D985-45CD-1A28-B2FB691EF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E46A9-E682-5BBD-07F1-A2FFF9167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DC8C-7EE5-B203-F2BC-610AF5177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DF681-F4C9-1F92-DAE3-4AF69AF2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DFFFC-A21A-5CEB-30B7-5167DF6E9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742E9-32C3-D436-28FD-A75BFB4B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2746-4177-122C-3800-F4E8E4787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229E7-B945-266C-F29C-C42D71B8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38789-E9B2-22E3-9C83-1BDC22050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4A7C2-77DD-0B68-431B-09A5C5C42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FE32F-9E0D-9CB9-F243-A59D3C265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6DF5-2031-90CC-45BB-F9E2B8FD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CB768-1A9E-49FB-A57A-8F386D3A0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A0280-3103-D9BD-DFF5-4C42FC137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E296-467C-FD05-CE46-1D67856C3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2B96-A904-8B4B-4DF3-A7245435C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3DD52-5047-62AF-1765-C29B43634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C47AD-2980-4B01-E8C6-3D278BB1D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2D379-AF2B-B1A5-5A92-780C141CD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DED4-0C41-978C-BD90-2F5EAA7B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0C7F4-AC22-797D-76E1-7AA8B6D13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01570-6192-CE71-154B-9DF6A36F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0E24E-7FA9-9B91-8159-725F03412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CED77-8129-2E01-27AE-39339D60C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34E1D-8443-EC34-5843-BD38B67FC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C3986-CD79-8E60-7144-26C09537C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DF97-369E-2C76-4259-9B1032692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930F-B01D-4028-8B0E-F04A757B0699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C325-617C-42E1-A6AF-118EDF272710}" type="datetime1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D81-6BD5-46B7-9B73-DEE655C18860}" type="datetime1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C288-CCDF-45F6-83D0-A2FE5ACE465F}" type="datetime1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5A52-B967-49EA-8061-39B3BE009428}" type="datetime1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9526-DBFE-4551-9E96-5C58470BC658}" type="datetime1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293A-BB95-429D-88CC-3135E7960F89}" type="datetime1">
              <a:rPr lang="en-US" smtClean="0"/>
              <a:t>5/24/2025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7CE0-0531-4EF8-8787-1EC0D7A34FF0}" type="datetime1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118D-4D4F-479C-A838-72E399FF8A28}" type="datetime1">
              <a:rPr lang="en-US" smtClean="0"/>
              <a:t>5/24/2025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9326-9B09-407E-8F3A-D259103F9967}" type="datetime1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D88-5436-44B5-8DC9-9FDDE2F10776}" type="datetime1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D02B-8AA9-49C7-8C12-9B0D1540D09E}" type="datetime1">
              <a:rPr lang="en-US" smtClean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0469-D8A8-40DF-91E5-BABC431F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11231"/>
            <a:ext cx="10905066" cy="22355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spcAft>
                <a:spcPts val="600"/>
              </a:spcAft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24880-0DBF-F4C6-CD96-6E77D55F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3554B-910D-B467-D163-38ADC8AD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B2CFC-4D6C-53E9-3A68-C1886BC5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44"/>
            <a:ext cx="12192000" cy="66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798D-AE7F-12A7-6978-3CE8F5EC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CD5763-896D-B24E-9F13-FCC943A4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0AB43-51EC-12F6-CE4D-09536C4C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" y="0"/>
            <a:ext cx="1214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B0545-D5B6-208A-4EF4-AC752A30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2F22C9-AE62-2596-0311-FFBD6F33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A4920-C873-0102-5630-8BEEF3B4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2"/>
            <a:ext cx="12192000" cy="6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659B2-C2F4-D44B-B1FC-797F0BD4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8E44D1-30CB-DEB3-3467-6947D158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CCD31-E069-D09C-D191-89D4467C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4"/>
            <a:ext cx="12192000" cy="68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B01-994A-27E4-3E6B-5C5074AD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258DA7-3B86-ED4E-1835-C17459DDD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22"/>
            <a:ext cx="12192000" cy="67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7FFE21-9B62-F1BC-C524-C41559AD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09D19-A9A8-F1F0-4236-79403A20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290"/>
            <a:ext cx="12192000" cy="64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45DF9-5AC6-F7EF-FA87-247E547FF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82F99C-8B0C-D8A8-61A4-11682454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BA6E9-F55D-ECFD-596C-0C14B85F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" y="0"/>
            <a:ext cx="1207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B14-E4BF-160D-A4B6-70B158AC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CFED74-8FF7-85F8-A893-B374BB93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564C3-485C-AC7E-D5E4-B93B1395B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79"/>
            <a:ext cx="12192000" cy="66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9085-B6A8-0C6A-0849-12287CDC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D04FE5-3844-A2A9-860C-59C25CE2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FA4E8-F03E-7D67-D23B-C6139A6A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89"/>
            <a:ext cx="12192000" cy="66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29BC-9AF2-2597-7B2E-549A18F1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434455-72A6-7087-9004-B5A43DA6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599DE-57F1-E267-5F1C-3E965284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16"/>
            <a:ext cx="12192000" cy="66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CE23C-57DF-40FE-A9F3-C863A0101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80BC83-FB17-FDF3-124A-0A7695A1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C1C05-6368-9EB3-CE5F-020A639E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05"/>
            <a:ext cx="12192000" cy="64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B30AD-16EC-6B89-A5B7-E204E72A0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63A6EF-0E62-3AFA-D16E-21B35B6B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D0E79-17AE-E196-F03D-A78EE66B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80"/>
            <a:ext cx="12192000" cy="66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81</Words>
  <Application>Microsoft Office PowerPoint</Application>
  <PresentationFormat>Widescreen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2019-10-04T02:12:20Z</dcterms:created>
  <dcterms:modified xsi:type="dcterms:W3CDTF">2025-05-24T19:12:30Z</dcterms:modified>
</cp:coreProperties>
</file>