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8" r:id="rId11"/>
    <p:sldId id="266" r:id="rId12"/>
    <p:sldId id="267" r:id="rId13"/>
    <p:sldId id="289" r:id="rId14"/>
    <p:sldId id="285" r:id="rId15"/>
    <p:sldId id="286" r:id="rId16"/>
    <p:sldId id="29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897" autoAdjust="0"/>
  </p:normalViewPr>
  <p:slideViewPr>
    <p:cSldViewPr snapToGrid="0" showGuides="1">
      <p:cViewPr varScale="1">
        <p:scale>
          <a:sx n="60" d="100"/>
          <a:sy n="60" d="100"/>
        </p:scale>
        <p:origin x="52" y="2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39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D75B4-F788-B5B7-E8B4-D11D0F834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B7E58A-EA22-99F0-6E42-E6CE2D11C7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5C56D4-C96B-52FB-8578-2B087D9E4D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33456-E908-D4FF-4CD9-F5A05B15E8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74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7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30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5F85C-4201-0FAD-3AC4-7008167C3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BE7980-60AC-A2D6-8D09-43EA800AB2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610678-7B4A-2754-28B5-D8A28C87F1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CAA9A-A975-6011-D1CB-3358422B0A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618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D3151-DD6D-794E-B4C7-6185E702F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32E0B8-9AF8-EFBE-7C55-5AAAA93591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730DF4-EC14-A72F-7A2F-2F8F4F65FE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3CDF7D-648B-F321-A375-026BB9F639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883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7541F-B2F5-3484-CA70-FC981C058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D7192C-B28D-838E-B031-B5CF843ABD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995287-5CA1-8F16-5244-2021A631BD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6B62A7-4031-27DC-217D-472B276B41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603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3509C-CCEE-EA30-A84E-089221BE7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6BE5E7-E9A9-7A51-F474-46DDEC3637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206295-AB8C-EFC1-7D99-FE49BBDD34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BAB97-D8A0-B704-4B01-909625F072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65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81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71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46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1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04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50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77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15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930F-B01D-4028-8B0E-F04A757B0699}" type="datetime1">
              <a:rPr lang="en-US" smtClean="0"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4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C325-617C-42E1-A6AF-118EDF272710}" type="datetime1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1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8D81-6BD5-46B7-9B73-DEE655C18860}" type="datetime1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FC288-CCDF-45F6-83D0-A2FE5ACE465F}" type="datetime1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0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5A52-B967-49EA-8061-39B3BE009428}" type="datetime1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2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99526-DBFE-4551-9E96-5C58470BC658}" type="datetime1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9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B293A-BB95-429D-88CC-3135E7960F89}" type="datetime1">
              <a:rPr lang="en-US" smtClean="0"/>
              <a:t>5/26/2025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0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7CE0-0531-4EF8-8787-1EC0D7A34FF0}" type="datetime1">
              <a:rPr lang="en-US" smtClean="0"/>
              <a:t>5/26/2025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3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118D-4D4F-479C-A838-72E399FF8A28}" type="datetime1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9326-9B09-407E-8F3A-D259103F9967}" type="datetime1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3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7D88-5436-44B5-8DC9-9FDDE2F10776}" type="datetime1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0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3D02B-8AA9-49C7-8C12-9B0D1540D09E}" type="datetime1">
              <a:rPr lang="en-US" smtClean="0"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9896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08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960469-D8A8-40DF-91E5-BABC431F5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311231"/>
            <a:ext cx="10905066" cy="223553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3D1CDD-1E40-4799-B157-A920E231D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defTabSz="914400">
              <a:spcAft>
                <a:spcPts val="600"/>
              </a:spcAft>
            </a:pP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92984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90A45-723E-2C8E-21ED-EC6D4A1C4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39D9C2-A958-C8BF-B976-BA4125AC0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7EF173-6029-3F7B-AFE1-18BFF387B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517" y="0"/>
            <a:ext cx="96249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8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0536E-78DE-EB9B-7747-880A516FD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5AEBF7-E90F-D394-68F5-B045F8739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535"/>
            <a:ext cx="12192000" cy="649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1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0C1F36-CA81-026A-13C3-570B1B5A2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0D1C0C-AC95-AE6E-CE8C-0ACD8FF56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74"/>
            <a:ext cx="12192000" cy="653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7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454B5-3195-478C-1065-516F44F5B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B8F4E3A-FBF8-E32E-5ED1-3E2D7C920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0E4094-046C-A720-DE4B-DA23DB33A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517" y="0"/>
            <a:ext cx="96249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8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0D530-9D0D-5997-B28A-62C9AD06E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6AE26-C53C-0A90-14E1-E81AAAD8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A62D7E-F681-6E37-68D6-326EEEECE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421"/>
            <a:ext cx="12192000" cy="665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2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BBC58-9370-A957-3F2E-63B550A7D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D754D-EC92-F57D-75A8-EE626D4FB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4A504E-BFB2-2247-6977-C9913805C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6098"/>
            <a:ext cx="12192000" cy="636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2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5F8AE-598F-D03D-625F-3A61F8D48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DB913F3-729E-8C06-A377-6C7450C83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7A5D77-B280-EB2D-B5B0-E8F2EEC39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517" y="0"/>
            <a:ext cx="96249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7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19B01-994A-27E4-3E6B-5C5074ADF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CAC102-CB90-21C3-FD0E-4A9C45FD0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6387"/>
            <a:ext cx="12192000" cy="638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5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67FFE21-9B62-F1BC-C524-C41559ADF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E45549-6833-1DC5-BB22-DE98BEE7A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7233"/>
            <a:ext cx="12192000" cy="366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5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ADA8238-8EE9-3D44-AE59-9CA33ABAF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04A885-BA44-7929-FFE9-C619B2B44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8635"/>
            <a:ext cx="12192000" cy="634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6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B87C5-CD22-CD87-D528-B10B781D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5D1F6C-F33F-D941-738F-A0302D8C1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366"/>
            <a:ext cx="12192000" cy="668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4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B93D2-89D5-C363-72C4-577CDAE62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F13B2A-B02D-3F48-803B-70C2975BB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738"/>
            <a:ext cx="12192000" cy="678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3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F7AA6EE-9860-6E72-6229-EAA3F8015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B5833D-7EB9-99B2-5FDF-ECF564F56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517" y="0"/>
            <a:ext cx="96249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5433D-61EE-86EC-6E2B-1B6297375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045FAB-9010-1828-3630-5D7EE8BDF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637"/>
            <a:ext cx="12192000" cy="66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4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CBB65-A191-D7F6-B9B3-C848B7973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FB2B38-D877-3FDC-FC0C-0F2D6BB31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095"/>
            <a:ext cx="12192000" cy="669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0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90</Words>
  <Application>Microsoft Office PowerPoint</Application>
  <PresentationFormat>Widescreen</PresentationFormat>
  <Paragraphs>33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5</cp:revision>
  <dcterms:created xsi:type="dcterms:W3CDTF">2019-10-04T02:12:20Z</dcterms:created>
  <dcterms:modified xsi:type="dcterms:W3CDTF">2025-05-26T18:21:56Z</dcterms:modified>
</cp:coreProperties>
</file>