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0" r:id="rId4"/>
    <p:sldId id="261" r:id="rId5"/>
    <p:sldId id="269" r:id="rId6"/>
    <p:sldId id="263" r:id="rId7"/>
    <p:sldId id="258" r:id="rId8"/>
    <p:sldId id="265" r:id="rId9"/>
    <p:sldId id="267" r:id="rId10"/>
    <p:sldId id="27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2D0AAEB-7DA8-4127-BC4B-9E1682C52B92}"/>
    <pc:docChg chg="custSel mod modSld">
      <pc:chgData name="Sarah Gothard" userId="0e53f415fda5f162" providerId="LiveId" clId="{62D0AAEB-7DA8-4127-BC4B-9E1682C52B92}" dt="2019-09-28T20:15:08.815" v="15" actId="26606"/>
      <pc:docMkLst>
        <pc:docMk/>
      </pc:docMkLst>
      <pc:sldChg chg="addSp modSp mod setBg">
        <pc:chgData name="Sarah Gothard" userId="0e53f415fda5f162" providerId="LiveId" clId="{62D0AAEB-7DA8-4127-BC4B-9E1682C52B92}" dt="2019-09-28T20:13:36.277" v="0" actId="26606"/>
        <pc:sldMkLst>
          <pc:docMk/>
          <pc:sldMk cId="2211167003" sldId="257"/>
        </pc:sldMkLst>
        <pc:spChg chg="mod ord">
          <ac:chgData name="Sarah Gothard" userId="0e53f415fda5f162" providerId="LiveId" clId="{62D0AAEB-7DA8-4127-BC4B-9E1682C52B92}" dt="2019-09-28T20:13:36.277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62D0AAEB-7DA8-4127-BC4B-9E1682C52B92}" dt="2019-09-28T20:13:36.277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3:36.277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3:36.277" v="0" actId="26606"/>
          <ac:picMkLst>
            <pc:docMk/>
            <pc:sldMk cId="2211167003" sldId="257"/>
            <ac:picMk id="4" creationId="{4D5BBCF8-4AC7-46AD-A778-016141529871}"/>
          </ac:picMkLst>
        </pc:picChg>
      </pc:sldChg>
      <pc:sldChg chg="addSp modSp mod setBg">
        <pc:chgData name="Sarah Gothard" userId="0e53f415fda5f162" providerId="LiveId" clId="{62D0AAEB-7DA8-4127-BC4B-9E1682C52B92}" dt="2019-09-28T20:14:42.482" v="9" actId="26606"/>
        <pc:sldMkLst>
          <pc:docMk/>
          <pc:sldMk cId="3393724001" sldId="258"/>
        </pc:sldMkLst>
        <pc:spChg chg="mod ord">
          <ac:chgData name="Sarah Gothard" userId="0e53f415fda5f162" providerId="LiveId" clId="{62D0AAEB-7DA8-4127-BC4B-9E1682C52B92}" dt="2019-09-28T20:14:42.482" v="9" actId="26606"/>
          <ac:spMkLst>
            <pc:docMk/>
            <pc:sldMk cId="3393724001" sldId="258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42.482" v="9" actId="26606"/>
          <ac:spMkLst>
            <pc:docMk/>
            <pc:sldMk cId="3393724001" sldId="258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42.482" v="9" actId="26606"/>
          <ac:spMkLst>
            <pc:docMk/>
            <pc:sldMk cId="3393724001" sldId="258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42.482" v="9" actId="26606"/>
          <ac:picMkLst>
            <pc:docMk/>
            <pc:sldMk cId="3393724001" sldId="258"/>
            <ac:picMk id="4" creationId="{48155C20-9786-4587-A44C-64A93540B701}"/>
          </ac:picMkLst>
        </pc:picChg>
      </pc:sldChg>
      <pc:sldChg chg="addSp modSp mod setBg">
        <pc:chgData name="Sarah Gothard" userId="0e53f415fda5f162" providerId="LiveId" clId="{62D0AAEB-7DA8-4127-BC4B-9E1682C52B92}" dt="2019-09-28T20:13:55.027" v="1" actId="26606"/>
        <pc:sldMkLst>
          <pc:docMk/>
          <pc:sldMk cId="1778543624" sldId="259"/>
        </pc:sldMkLst>
        <pc:spChg chg="mod ord">
          <ac:chgData name="Sarah Gothard" userId="0e53f415fda5f162" providerId="LiveId" clId="{62D0AAEB-7DA8-4127-BC4B-9E1682C52B92}" dt="2019-09-28T20:13:55.027" v="1" actId="26606"/>
          <ac:spMkLst>
            <pc:docMk/>
            <pc:sldMk cId="1778543624" sldId="259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3:55.027" v="1" actId="26606"/>
          <ac:spMkLst>
            <pc:docMk/>
            <pc:sldMk cId="1778543624" sldId="259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3:55.027" v="1" actId="26606"/>
          <ac:spMkLst>
            <pc:docMk/>
            <pc:sldMk cId="1778543624" sldId="259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3:55.027" v="1" actId="26606"/>
          <ac:picMkLst>
            <pc:docMk/>
            <pc:sldMk cId="1778543624" sldId="259"/>
            <ac:picMk id="2" creationId="{F9C7A745-4E9A-4957-8A5A-9C39C3828028}"/>
          </ac:picMkLst>
        </pc:picChg>
      </pc:sldChg>
      <pc:sldChg chg="addSp modSp mod setBg">
        <pc:chgData name="Sarah Gothard" userId="0e53f415fda5f162" providerId="LiveId" clId="{62D0AAEB-7DA8-4127-BC4B-9E1682C52B92}" dt="2019-09-28T20:14:01.659" v="2" actId="26606"/>
        <pc:sldMkLst>
          <pc:docMk/>
          <pc:sldMk cId="3852446031" sldId="260"/>
        </pc:sldMkLst>
        <pc:spChg chg="mod ord">
          <ac:chgData name="Sarah Gothard" userId="0e53f415fda5f162" providerId="LiveId" clId="{62D0AAEB-7DA8-4127-BC4B-9E1682C52B92}" dt="2019-09-28T20:14:01.659" v="2" actId="26606"/>
          <ac:spMkLst>
            <pc:docMk/>
            <pc:sldMk cId="3852446031" sldId="260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01.659" v="2" actId="26606"/>
          <ac:spMkLst>
            <pc:docMk/>
            <pc:sldMk cId="3852446031" sldId="260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01.659" v="2" actId="26606"/>
          <ac:spMkLst>
            <pc:docMk/>
            <pc:sldMk cId="3852446031" sldId="260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01.659" v="2" actId="26606"/>
          <ac:picMkLst>
            <pc:docMk/>
            <pc:sldMk cId="3852446031" sldId="260"/>
            <ac:picMk id="4" creationId="{7A80BE1C-617F-4FA1-95C4-4CE7807346EB}"/>
          </ac:picMkLst>
        </pc:picChg>
      </pc:sldChg>
      <pc:sldChg chg="addSp modSp mod setBg">
        <pc:chgData name="Sarah Gothard" userId="0e53f415fda5f162" providerId="LiveId" clId="{62D0AAEB-7DA8-4127-BC4B-9E1682C52B92}" dt="2019-09-28T20:14:09.013" v="4" actId="26606"/>
        <pc:sldMkLst>
          <pc:docMk/>
          <pc:sldMk cId="2349565814" sldId="261"/>
        </pc:sldMkLst>
        <pc:spChg chg="mod ord">
          <ac:chgData name="Sarah Gothard" userId="0e53f415fda5f162" providerId="LiveId" clId="{62D0AAEB-7DA8-4127-BC4B-9E1682C52B92}" dt="2019-09-28T20:14:09.013" v="4" actId="26606"/>
          <ac:spMkLst>
            <pc:docMk/>
            <pc:sldMk cId="2349565814" sldId="261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09.013" v="4" actId="26606"/>
          <ac:spMkLst>
            <pc:docMk/>
            <pc:sldMk cId="2349565814" sldId="261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09.013" v="4" actId="26606"/>
          <ac:spMkLst>
            <pc:docMk/>
            <pc:sldMk cId="2349565814" sldId="261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09.013" v="4" actId="26606"/>
          <ac:picMkLst>
            <pc:docMk/>
            <pc:sldMk cId="2349565814" sldId="261"/>
            <ac:picMk id="2" creationId="{602C364B-1FFF-4C9D-9940-418A937E82DB}"/>
          </ac:picMkLst>
        </pc:picChg>
      </pc:sldChg>
      <pc:sldChg chg="addSp modSp mod setBg">
        <pc:chgData name="Sarah Gothard" userId="0e53f415fda5f162" providerId="LiveId" clId="{62D0AAEB-7DA8-4127-BC4B-9E1682C52B92}" dt="2019-09-28T20:14:11.682" v="5" actId="26606"/>
        <pc:sldMkLst>
          <pc:docMk/>
          <pc:sldMk cId="3241807540" sldId="262"/>
        </pc:sldMkLst>
        <pc:spChg chg="mod ord">
          <ac:chgData name="Sarah Gothard" userId="0e53f415fda5f162" providerId="LiveId" clId="{62D0AAEB-7DA8-4127-BC4B-9E1682C52B92}" dt="2019-09-28T20:14:11.682" v="5" actId="26606"/>
          <ac:spMkLst>
            <pc:docMk/>
            <pc:sldMk cId="3241807540" sldId="262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11.682" v="5" actId="26606"/>
          <ac:spMkLst>
            <pc:docMk/>
            <pc:sldMk cId="3241807540" sldId="262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11.682" v="5" actId="26606"/>
          <ac:spMkLst>
            <pc:docMk/>
            <pc:sldMk cId="3241807540" sldId="262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11.682" v="5" actId="26606"/>
          <ac:picMkLst>
            <pc:docMk/>
            <pc:sldMk cId="3241807540" sldId="262"/>
            <ac:picMk id="2" creationId="{34BAD8A3-E69A-49CF-A837-5C79EB9E7D92}"/>
          </ac:picMkLst>
        </pc:picChg>
      </pc:sldChg>
      <pc:sldChg chg="addSp modSp mod setBg">
        <pc:chgData name="Sarah Gothard" userId="0e53f415fda5f162" providerId="LiveId" clId="{62D0AAEB-7DA8-4127-BC4B-9E1682C52B92}" dt="2019-09-28T20:14:29.678" v="7" actId="26606"/>
        <pc:sldMkLst>
          <pc:docMk/>
          <pc:sldMk cId="2550250934" sldId="263"/>
        </pc:sldMkLst>
        <pc:spChg chg="mod ord">
          <ac:chgData name="Sarah Gothard" userId="0e53f415fda5f162" providerId="LiveId" clId="{62D0AAEB-7DA8-4127-BC4B-9E1682C52B92}" dt="2019-09-28T20:14:29.678" v="7" actId="26606"/>
          <ac:spMkLst>
            <pc:docMk/>
            <pc:sldMk cId="2550250934" sldId="263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29.678" v="7" actId="26606"/>
          <ac:spMkLst>
            <pc:docMk/>
            <pc:sldMk cId="2550250934" sldId="263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29.678" v="7" actId="26606"/>
          <ac:spMkLst>
            <pc:docMk/>
            <pc:sldMk cId="2550250934" sldId="263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29.678" v="7" actId="26606"/>
          <ac:picMkLst>
            <pc:docMk/>
            <pc:sldMk cId="2550250934" sldId="263"/>
            <ac:picMk id="2" creationId="{C8F76F06-7C1C-48DC-B72C-5CC1D9F75B3B}"/>
          </ac:picMkLst>
        </pc:picChg>
      </pc:sldChg>
      <pc:sldChg chg="addSp modSp mod setBg">
        <pc:chgData name="Sarah Gothard" userId="0e53f415fda5f162" providerId="LiveId" clId="{62D0AAEB-7DA8-4127-BC4B-9E1682C52B92}" dt="2019-09-28T20:14:39.880" v="8" actId="26606"/>
        <pc:sldMkLst>
          <pc:docMk/>
          <pc:sldMk cId="2924878266" sldId="264"/>
        </pc:sldMkLst>
        <pc:spChg chg="mod ord">
          <ac:chgData name="Sarah Gothard" userId="0e53f415fda5f162" providerId="LiveId" clId="{62D0AAEB-7DA8-4127-BC4B-9E1682C52B92}" dt="2019-09-28T20:14:39.880" v="8" actId="26606"/>
          <ac:spMkLst>
            <pc:docMk/>
            <pc:sldMk cId="2924878266" sldId="264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39.880" v="8" actId="26606"/>
          <ac:spMkLst>
            <pc:docMk/>
            <pc:sldMk cId="2924878266" sldId="264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39.880" v="8" actId="26606"/>
          <ac:spMkLst>
            <pc:docMk/>
            <pc:sldMk cId="2924878266" sldId="264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39.880" v="8" actId="26606"/>
          <ac:picMkLst>
            <pc:docMk/>
            <pc:sldMk cId="2924878266" sldId="264"/>
            <ac:picMk id="2" creationId="{BE24EE13-9DAA-4770-A07B-CE01641D4BBE}"/>
          </ac:picMkLst>
        </pc:picChg>
      </pc:sldChg>
      <pc:sldChg chg="addSp modSp mod setBg">
        <pc:chgData name="Sarah Gothard" userId="0e53f415fda5f162" providerId="LiveId" clId="{62D0AAEB-7DA8-4127-BC4B-9E1682C52B92}" dt="2019-09-28T20:14:47.534" v="10" actId="26606"/>
        <pc:sldMkLst>
          <pc:docMk/>
          <pc:sldMk cId="1496148941" sldId="265"/>
        </pc:sldMkLst>
        <pc:spChg chg="mod ord">
          <ac:chgData name="Sarah Gothard" userId="0e53f415fda5f162" providerId="LiveId" clId="{62D0AAEB-7DA8-4127-BC4B-9E1682C52B92}" dt="2019-09-28T20:14:47.534" v="10" actId="26606"/>
          <ac:spMkLst>
            <pc:docMk/>
            <pc:sldMk cId="1496148941" sldId="265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47.534" v="10" actId="26606"/>
          <ac:spMkLst>
            <pc:docMk/>
            <pc:sldMk cId="1496148941" sldId="265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47.534" v="10" actId="26606"/>
          <ac:spMkLst>
            <pc:docMk/>
            <pc:sldMk cId="1496148941" sldId="265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47.534" v="10" actId="26606"/>
          <ac:picMkLst>
            <pc:docMk/>
            <pc:sldMk cId="1496148941" sldId="265"/>
            <ac:picMk id="3" creationId="{5A79262C-468C-496B-96A2-36A8EE91525A}"/>
          </ac:picMkLst>
        </pc:picChg>
      </pc:sldChg>
      <pc:sldChg chg="addSp modSp mod setBg">
        <pc:chgData name="Sarah Gothard" userId="0e53f415fda5f162" providerId="LiveId" clId="{62D0AAEB-7DA8-4127-BC4B-9E1682C52B92}" dt="2019-09-28T20:14:54.767" v="11" actId="26606"/>
        <pc:sldMkLst>
          <pc:docMk/>
          <pc:sldMk cId="934522559" sldId="266"/>
        </pc:sldMkLst>
        <pc:spChg chg="mod ord">
          <ac:chgData name="Sarah Gothard" userId="0e53f415fda5f162" providerId="LiveId" clId="{62D0AAEB-7DA8-4127-BC4B-9E1682C52B92}" dt="2019-09-28T20:14:54.767" v="11" actId="26606"/>
          <ac:spMkLst>
            <pc:docMk/>
            <pc:sldMk cId="934522559" sldId="266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54.767" v="11" actId="26606"/>
          <ac:spMkLst>
            <pc:docMk/>
            <pc:sldMk cId="934522559" sldId="266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54.767" v="11" actId="26606"/>
          <ac:spMkLst>
            <pc:docMk/>
            <pc:sldMk cId="934522559" sldId="266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54.767" v="11" actId="26606"/>
          <ac:picMkLst>
            <pc:docMk/>
            <pc:sldMk cId="934522559" sldId="266"/>
            <ac:picMk id="3" creationId="{2AF9869B-FC53-4EB7-AC33-8D5C0331D6C4}"/>
          </ac:picMkLst>
        </pc:picChg>
      </pc:sldChg>
      <pc:sldChg chg="addSp modSp mod setBg">
        <pc:chgData name="Sarah Gothard" userId="0e53f415fda5f162" providerId="LiveId" clId="{62D0AAEB-7DA8-4127-BC4B-9E1682C52B92}" dt="2019-09-28T20:14:58.853" v="12" actId="26606"/>
        <pc:sldMkLst>
          <pc:docMk/>
          <pc:sldMk cId="2226945805" sldId="267"/>
        </pc:sldMkLst>
        <pc:spChg chg="mod ord">
          <ac:chgData name="Sarah Gothard" userId="0e53f415fda5f162" providerId="LiveId" clId="{62D0AAEB-7DA8-4127-BC4B-9E1682C52B92}" dt="2019-09-28T20:14:58.853" v="12" actId="26606"/>
          <ac:spMkLst>
            <pc:docMk/>
            <pc:sldMk cId="2226945805" sldId="267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58.853" v="12" actId="26606"/>
          <ac:spMkLst>
            <pc:docMk/>
            <pc:sldMk cId="2226945805" sldId="267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58.853" v="12" actId="26606"/>
          <ac:spMkLst>
            <pc:docMk/>
            <pc:sldMk cId="2226945805" sldId="267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58.853" v="12" actId="26606"/>
          <ac:picMkLst>
            <pc:docMk/>
            <pc:sldMk cId="2226945805" sldId="267"/>
            <ac:picMk id="4" creationId="{48155C20-9786-4587-A44C-64A93540B701}"/>
          </ac:picMkLst>
        </pc:picChg>
      </pc:sldChg>
      <pc:sldChg chg="addSp modSp mod setBg">
        <pc:chgData name="Sarah Gothard" userId="0e53f415fda5f162" providerId="LiveId" clId="{62D0AAEB-7DA8-4127-BC4B-9E1682C52B92}" dt="2019-09-28T20:15:08.815" v="15" actId="26606"/>
        <pc:sldMkLst>
          <pc:docMk/>
          <pc:sldMk cId="2373387364" sldId="268"/>
        </pc:sldMkLst>
        <pc:spChg chg="mod ord">
          <ac:chgData name="Sarah Gothard" userId="0e53f415fda5f162" providerId="LiveId" clId="{62D0AAEB-7DA8-4127-BC4B-9E1682C52B92}" dt="2019-09-28T20:15:08.815" v="15" actId="26606"/>
          <ac:spMkLst>
            <pc:docMk/>
            <pc:sldMk cId="2373387364" sldId="268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5:08.815" v="15" actId="26606"/>
          <ac:spMkLst>
            <pc:docMk/>
            <pc:sldMk cId="2373387364" sldId="268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5:08.815" v="15" actId="26606"/>
          <ac:spMkLst>
            <pc:docMk/>
            <pc:sldMk cId="2373387364" sldId="268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5:08.815" v="15" actId="26606"/>
          <ac:picMkLst>
            <pc:docMk/>
            <pc:sldMk cId="2373387364" sldId="268"/>
            <ac:picMk id="4" creationId="{48155C20-9786-4587-A44C-64A93540B701}"/>
          </ac:picMkLst>
        </pc:picChg>
      </pc:sldChg>
      <pc:sldChg chg="addSp modSp mod setBg">
        <pc:chgData name="Sarah Gothard" userId="0e53f415fda5f162" providerId="LiveId" clId="{62D0AAEB-7DA8-4127-BC4B-9E1682C52B92}" dt="2019-09-28T20:14:15.209" v="6" actId="26606"/>
        <pc:sldMkLst>
          <pc:docMk/>
          <pc:sldMk cId="775001738" sldId="269"/>
        </pc:sldMkLst>
        <pc:spChg chg="mod ord">
          <ac:chgData name="Sarah Gothard" userId="0e53f415fda5f162" providerId="LiveId" clId="{62D0AAEB-7DA8-4127-BC4B-9E1682C52B92}" dt="2019-09-28T20:14:15.209" v="6" actId="26606"/>
          <ac:spMkLst>
            <pc:docMk/>
            <pc:sldMk cId="775001738" sldId="269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15.209" v="6" actId="26606"/>
          <ac:spMkLst>
            <pc:docMk/>
            <pc:sldMk cId="775001738" sldId="269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15.209" v="6" actId="26606"/>
          <ac:spMkLst>
            <pc:docMk/>
            <pc:sldMk cId="775001738" sldId="269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15.209" v="6" actId="26606"/>
          <ac:picMkLst>
            <pc:docMk/>
            <pc:sldMk cId="775001738" sldId="269"/>
            <ac:picMk id="4" creationId="{48155C20-9786-4587-A44C-64A93540B701}"/>
          </ac:picMkLst>
        </pc:picChg>
      </pc:sldChg>
      <pc:sldChg chg="addSp modSp mod setBg">
        <pc:chgData name="Sarah Gothard" userId="0e53f415fda5f162" providerId="LiveId" clId="{62D0AAEB-7DA8-4127-BC4B-9E1682C52B92}" dt="2019-09-28T20:14:06.222" v="3" actId="26606"/>
        <pc:sldMkLst>
          <pc:docMk/>
          <pc:sldMk cId="4003538157" sldId="270"/>
        </pc:sldMkLst>
        <pc:spChg chg="mod ord">
          <ac:chgData name="Sarah Gothard" userId="0e53f415fda5f162" providerId="LiveId" clId="{62D0AAEB-7DA8-4127-BC4B-9E1682C52B92}" dt="2019-09-28T20:14:06.222" v="3" actId="26606"/>
          <ac:spMkLst>
            <pc:docMk/>
            <pc:sldMk cId="4003538157" sldId="270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4:06.222" v="3" actId="26606"/>
          <ac:spMkLst>
            <pc:docMk/>
            <pc:sldMk cId="4003538157" sldId="270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4:06.222" v="3" actId="26606"/>
          <ac:spMkLst>
            <pc:docMk/>
            <pc:sldMk cId="4003538157" sldId="270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4:06.222" v="3" actId="26606"/>
          <ac:picMkLst>
            <pc:docMk/>
            <pc:sldMk cId="4003538157" sldId="270"/>
            <ac:picMk id="4" creationId="{48155C20-9786-4587-A44C-64A93540B701}"/>
          </ac:picMkLst>
        </pc:picChg>
      </pc:sldChg>
      <pc:sldChg chg="addSp modSp mod setBg">
        <pc:chgData name="Sarah Gothard" userId="0e53f415fda5f162" providerId="LiveId" clId="{62D0AAEB-7DA8-4127-BC4B-9E1682C52B92}" dt="2019-09-28T20:15:02.297" v="13" actId="26606"/>
        <pc:sldMkLst>
          <pc:docMk/>
          <pc:sldMk cId="2647485728" sldId="271"/>
        </pc:sldMkLst>
        <pc:spChg chg="mod ord">
          <ac:chgData name="Sarah Gothard" userId="0e53f415fda5f162" providerId="LiveId" clId="{62D0AAEB-7DA8-4127-BC4B-9E1682C52B92}" dt="2019-09-28T20:15:02.297" v="13" actId="26606"/>
          <ac:spMkLst>
            <pc:docMk/>
            <pc:sldMk cId="2647485728" sldId="271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5:02.297" v="13" actId="26606"/>
          <ac:spMkLst>
            <pc:docMk/>
            <pc:sldMk cId="2647485728" sldId="271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5:02.297" v="13" actId="26606"/>
          <ac:spMkLst>
            <pc:docMk/>
            <pc:sldMk cId="2647485728" sldId="271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5:02.297" v="13" actId="26606"/>
          <ac:picMkLst>
            <pc:docMk/>
            <pc:sldMk cId="2647485728" sldId="271"/>
            <ac:picMk id="2" creationId="{CDEC0138-F8E2-44E0-A865-E62733AC1888}"/>
          </ac:picMkLst>
        </pc:picChg>
      </pc:sldChg>
      <pc:sldChg chg="addSp modSp mod setBg">
        <pc:chgData name="Sarah Gothard" userId="0e53f415fda5f162" providerId="LiveId" clId="{62D0AAEB-7DA8-4127-BC4B-9E1682C52B92}" dt="2019-09-28T20:15:05.891" v="14" actId="26606"/>
        <pc:sldMkLst>
          <pc:docMk/>
          <pc:sldMk cId="2689759294" sldId="272"/>
        </pc:sldMkLst>
        <pc:spChg chg="mod ord">
          <ac:chgData name="Sarah Gothard" userId="0e53f415fda5f162" providerId="LiveId" clId="{62D0AAEB-7DA8-4127-BC4B-9E1682C52B92}" dt="2019-09-28T20:15:05.891" v="14" actId="26606"/>
          <ac:spMkLst>
            <pc:docMk/>
            <pc:sldMk cId="2689759294" sldId="272"/>
            <ac:spMk id="18" creationId="{4BFDA1DC-8EAC-4A5B-BCD2-23123D8999E1}"/>
          </ac:spMkLst>
        </pc:spChg>
        <pc:spChg chg="add">
          <ac:chgData name="Sarah Gothard" userId="0e53f415fda5f162" providerId="LiveId" clId="{62D0AAEB-7DA8-4127-BC4B-9E1682C52B92}" dt="2019-09-28T20:15:05.891" v="14" actId="26606"/>
          <ac:spMkLst>
            <pc:docMk/>
            <pc:sldMk cId="2689759294" sldId="272"/>
            <ac:spMk id="23" creationId="{32BC26D8-82FB-445E-AA49-62A77D7C1EE0}"/>
          </ac:spMkLst>
        </pc:spChg>
        <pc:spChg chg="add">
          <ac:chgData name="Sarah Gothard" userId="0e53f415fda5f162" providerId="LiveId" clId="{62D0AAEB-7DA8-4127-BC4B-9E1682C52B92}" dt="2019-09-28T20:15:05.891" v="14" actId="26606"/>
          <ac:spMkLst>
            <pc:docMk/>
            <pc:sldMk cId="2689759294" sldId="272"/>
            <ac:spMk id="25" creationId="{CB44330D-EA18-4254-AA95-EB49948539B8}"/>
          </ac:spMkLst>
        </pc:spChg>
        <pc:picChg chg="mod">
          <ac:chgData name="Sarah Gothard" userId="0e53f415fda5f162" providerId="LiveId" clId="{62D0AAEB-7DA8-4127-BC4B-9E1682C52B92}" dt="2019-09-28T20:15:05.891" v="14" actId="26606"/>
          <ac:picMkLst>
            <pc:docMk/>
            <pc:sldMk cId="2689759294" sldId="272"/>
            <ac:picMk id="3" creationId="{D81A72C4-C5EE-40A7-931D-E26AA3FBFEC2}"/>
          </ac:picMkLst>
        </pc:picChg>
      </pc:sldChg>
    </pc:docChg>
  </pc:docChgLst>
  <pc:docChgLst>
    <pc:chgData name="Sarah Gothard" userId="0e53f415fda5f162" providerId="LiveId" clId="{3EE11E60-EB0E-47EC-9F4B-3D3F36A37F48}"/>
    <pc:docChg chg="custSel delSld modSld">
      <pc:chgData name="Sarah Gothard" userId="0e53f415fda5f162" providerId="LiveId" clId="{3EE11E60-EB0E-47EC-9F4B-3D3F36A37F48}" dt="2021-11-13T11:55:47.373" v="42" actId="26606"/>
      <pc:docMkLst>
        <pc:docMk/>
      </pc:docMkLst>
      <pc:sldChg chg="addSp delSp modSp mod">
        <pc:chgData name="Sarah Gothard" userId="0e53f415fda5f162" providerId="LiveId" clId="{3EE11E60-EB0E-47EC-9F4B-3D3F36A37F48}" dt="2021-11-13T11:51:18.978" v="12" actId="26606"/>
        <pc:sldMkLst>
          <pc:docMk/>
          <pc:sldMk cId="3393724001" sldId="258"/>
        </pc:sldMkLst>
        <pc:spChg chg="ord">
          <ac:chgData name="Sarah Gothard" userId="0e53f415fda5f162" providerId="LiveId" clId="{3EE11E60-EB0E-47EC-9F4B-3D3F36A37F48}" dt="2021-11-13T11:51:18.978" v="12" actId="26606"/>
          <ac:spMkLst>
            <pc:docMk/>
            <pc:sldMk cId="3393724001" sldId="258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1:18.978" v="12" actId="26606"/>
          <ac:spMkLst>
            <pc:docMk/>
            <pc:sldMk cId="3393724001" sldId="258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1:18.978" v="12" actId="26606"/>
          <ac:spMkLst>
            <pc:docMk/>
            <pc:sldMk cId="3393724001" sldId="258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1:18.978" v="12" actId="26606"/>
          <ac:spMkLst>
            <pc:docMk/>
            <pc:sldMk cId="3393724001" sldId="258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1:18.978" v="12" actId="26606"/>
          <ac:spMkLst>
            <pc:docMk/>
            <pc:sldMk cId="3393724001" sldId="258"/>
            <ac:spMk id="32" creationId="{CB44330D-EA18-4254-AA95-EB49948539B8}"/>
          </ac:spMkLst>
        </pc:spChg>
        <pc:picChg chg="add mod">
          <ac:chgData name="Sarah Gothard" userId="0e53f415fda5f162" providerId="LiveId" clId="{3EE11E60-EB0E-47EC-9F4B-3D3F36A37F48}" dt="2021-11-13T11:51:18.978" v="12" actId="26606"/>
          <ac:picMkLst>
            <pc:docMk/>
            <pc:sldMk cId="3393724001" sldId="258"/>
            <ac:picMk id="3" creationId="{AA5B460A-E491-44E6-8CBC-8163D927E7A6}"/>
          </ac:picMkLst>
        </pc:picChg>
        <pc:picChg chg="del">
          <ac:chgData name="Sarah Gothard" userId="0e53f415fda5f162" providerId="LiveId" clId="{3EE11E60-EB0E-47EC-9F4B-3D3F36A37F48}" dt="2021-11-13T11:51:17.342" v="10" actId="478"/>
          <ac:picMkLst>
            <pc:docMk/>
            <pc:sldMk cId="3393724001" sldId="258"/>
            <ac:picMk id="4" creationId="{48155C20-9786-4587-A44C-64A93540B701}"/>
          </ac:picMkLst>
        </pc:picChg>
      </pc:sldChg>
      <pc:sldChg chg="addSp delSp modSp mod">
        <pc:chgData name="Sarah Gothard" userId="0e53f415fda5f162" providerId="LiveId" clId="{3EE11E60-EB0E-47EC-9F4B-3D3F36A37F48}" dt="2021-11-13T11:50:41.244" v="2" actId="26606"/>
        <pc:sldMkLst>
          <pc:docMk/>
          <pc:sldMk cId="1778543624" sldId="259"/>
        </pc:sldMkLst>
        <pc:spChg chg="ord">
          <ac:chgData name="Sarah Gothard" userId="0e53f415fda5f162" providerId="LiveId" clId="{3EE11E60-EB0E-47EC-9F4B-3D3F36A37F48}" dt="2021-11-13T11:50:41.244" v="2" actId="26606"/>
          <ac:spMkLst>
            <pc:docMk/>
            <pc:sldMk cId="1778543624" sldId="259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0:41.244" v="2" actId="26606"/>
          <ac:spMkLst>
            <pc:docMk/>
            <pc:sldMk cId="1778543624" sldId="259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0:41.244" v="2" actId="26606"/>
          <ac:spMkLst>
            <pc:docMk/>
            <pc:sldMk cId="1778543624" sldId="259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0:41.244" v="2" actId="26606"/>
          <ac:spMkLst>
            <pc:docMk/>
            <pc:sldMk cId="1778543624" sldId="259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0:41.244" v="2" actId="26606"/>
          <ac:spMkLst>
            <pc:docMk/>
            <pc:sldMk cId="1778543624" sldId="259"/>
            <ac:spMk id="32" creationId="{CB44330D-EA18-4254-AA95-EB49948539B8}"/>
          </ac:spMkLst>
        </pc:spChg>
        <pc:picChg chg="del">
          <ac:chgData name="Sarah Gothard" userId="0e53f415fda5f162" providerId="LiveId" clId="{3EE11E60-EB0E-47EC-9F4B-3D3F36A37F48}" dt="2021-11-13T11:50:38.418" v="0" actId="478"/>
          <ac:picMkLst>
            <pc:docMk/>
            <pc:sldMk cId="1778543624" sldId="259"/>
            <ac:picMk id="2" creationId="{F9C7A745-4E9A-4957-8A5A-9C39C3828028}"/>
          </ac:picMkLst>
        </pc:picChg>
        <pc:picChg chg="add mod">
          <ac:chgData name="Sarah Gothard" userId="0e53f415fda5f162" providerId="LiveId" clId="{3EE11E60-EB0E-47EC-9F4B-3D3F36A37F48}" dt="2021-11-13T11:50:41.244" v="2" actId="26606"/>
          <ac:picMkLst>
            <pc:docMk/>
            <pc:sldMk cId="1778543624" sldId="259"/>
            <ac:picMk id="4" creationId="{81F7DCF8-EECD-4A25-BAD2-AEF0C818B9D1}"/>
          </ac:picMkLst>
        </pc:picChg>
      </pc:sldChg>
      <pc:sldChg chg="del">
        <pc:chgData name="Sarah Gothard" userId="0e53f415fda5f162" providerId="LiveId" clId="{3EE11E60-EB0E-47EC-9F4B-3D3F36A37F48}" dt="2021-11-13T11:50:56.775" v="3" actId="47"/>
        <pc:sldMkLst>
          <pc:docMk/>
          <pc:sldMk cId="3852446031" sldId="260"/>
        </pc:sldMkLst>
      </pc:sldChg>
      <pc:sldChg chg="addSp delSp modSp mod">
        <pc:chgData name="Sarah Gothard" userId="0e53f415fda5f162" providerId="LiveId" clId="{3EE11E60-EB0E-47EC-9F4B-3D3F36A37F48}" dt="2021-11-13T11:52:41.351" v="21" actId="26606"/>
        <pc:sldMkLst>
          <pc:docMk/>
          <pc:sldMk cId="2349565814" sldId="261"/>
        </pc:sldMkLst>
        <pc:spChg chg="ord">
          <ac:chgData name="Sarah Gothard" userId="0e53f415fda5f162" providerId="LiveId" clId="{3EE11E60-EB0E-47EC-9F4B-3D3F36A37F48}" dt="2021-11-13T11:52:41.351" v="21" actId="26606"/>
          <ac:spMkLst>
            <pc:docMk/>
            <pc:sldMk cId="2349565814" sldId="261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2:41.351" v="21" actId="26606"/>
          <ac:spMkLst>
            <pc:docMk/>
            <pc:sldMk cId="2349565814" sldId="261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2:41.351" v="21" actId="26606"/>
          <ac:spMkLst>
            <pc:docMk/>
            <pc:sldMk cId="2349565814" sldId="261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2:41.351" v="21" actId="26606"/>
          <ac:spMkLst>
            <pc:docMk/>
            <pc:sldMk cId="2349565814" sldId="261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2:41.351" v="21" actId="26606"/>
          <ac:spMkLst>
            <pc:docMk/>
            <pc:sldMk cId="2349565814" sldId="261"/>
            <ac:spMk id="32" creationId="{CB44330D-EA18-4254-AA95-EB49948539B8}"/>
          </ac:spMkLst>
        </pc:spChg>
        <pc:picChg chg="del">
          <ac:chgData name="Sarah Gothard" userId="0e53f415fda5f162" providerId="LiveId" clId="{3EE11E60-EB0E-47EC-9F4B-3D3F36A37F48}" dt="2021-11-13T11:52:39.453" v="19" actId="478"/>
          <ac:picMkLst>
            <pc:docMk/>
            <pc:sldMk cId="2349565814" sldId="261"/>
            <ac:picMk id="2" creationId="{602C364B-1FFF-4C9D-9940-418A937E82DB}"/>
          </ac:picMkLst>
        </pc:picChg>
        <pc:picChg chg="add mod">
          <ac:chgData name="Sarah Gothard" userId="0e53f415fda5f162" providerId="LiveId" clId="{3EE11E60-EB0E-47EC-9F4B-3D3F36A37F48}" dt="2021-11-13T11:52:41.351" v="21" actId="26606"/>
          <ac:picMkLst>
            <pc:docMk/>
            <pc:sldMk cId="2349565814" sldId="261"/>
            <ac:picMk id="4" creationId="{A92B5416-D604-43A5-8621-83113CE5FA0E}"/>
          </ac:picMkLst>
        </pc:picChg>
      </pc:sldChg>
      <pc:sldChg chg="del">
        <pc:chgData name="Sarah Gothard" userId="0e53f415fda5f162" providerId="LiveId" clId="{3EE11E60-EB0E-47EC-9F4B-3D3F36A37F48}" dt="2021-11-13T11:52:44.965" v="22" actId="47"/>
        <pc:sldMkLst>
          <pc:docMk/>
          <pc:sldMk cId="3241807540" sldId="262"/>
        </pc:sldMkLst>
      </pc:sldChg>
      <pc:sldChg chg="addSp delSp modSp mod">
        <pc:chgData name="Sarah Gothard" userId="0e53f415fda5f162" providerId="LiveId" clId="{3EE11E60-EB0E-47EC-9F4B-3D3F36A37F48}" dt="2021-11-13T11:53:25.919" v="25" actId="26606"/>
        <pc:sldMkLst>
          <pc:docMk/>
          <pc:sldMk cId="2550250934" sldId="263"/>
        </pc:sldMkLst>
        <pc:spChg chg="ord">
          <ac:chgData name="Sarah Gothard" userId="0e53f415fda5f162" providerId="LiveId" clId="{3EE11E60-EB0E-47EC-9F4B-3D3F36A37F48}" dt="2021-11-13T11:53:25.919" v="25" actId="26606"/>
          <ac:spMkLst>
            <pc:docMk/>
            <pc:sldMk cId="2550250934" sldId="263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3:25.919" v="25" actId="26606"/>
          <ac:spMkLst>
            <pc:docMk/>
            <pc:sldMk cId="2550250934" sldId="263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3:25.919" v="25" actId="26606"/>
          <ac:spMkLst>
            <pc:docMk/>
            <pc:sldMk cId="2550250934" sldId="263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3:25.919" v="25" actId="26606"/>
          <ac:spMkLst>
            <pc:docMk/>
            <pc:sldMk cId="2550250934" sldId="263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3:25.919" v="25" actId="26606"/>
          <ac:spMkLst>
            <pc:docMk/>
            <pc:sldMk cId="2550250934" sldId="263"/>
            <ac:spMk id="32" creationId="{CB44330D-EA18-4254-AA95-EB49948539B8}"/>
          </ac:spMkLst>
        </pc:spChg>
        <pc:picChg chg="del">
          <ac:chgData name="Sarah Gothard" userId="0e53f415fda5f162" providerId="LiveId" clId="{3EE11E60-EB0E-47EC-9F4B-3D3F36A37F48}" dt="2021-11-13T11:53:24.142" v="23" actId="478"/>
          <ac:picMkLst>
            <pc:docMk/>
            <pc:sldMk cId="2550250934" sldId="263"/>
            <ac:picMk id="2" creationId="{C8F76F06-7C1C-48DC-B72C-5CC1D9F75B3B}"/>
          </ac:picMkLst>
        </pc:picChg>
        <pc:picChg chg="add mod">
          <ac:chgData name="Sarah Gothard" userId="0e53f415fda5f162" providerId="LiveId" clId="{3EE11E60-EB0E-47EC-9F4B-3D3F36A37F48}" dt="2021-11-13T11:53:25.919" v="25" actId="26606"/>
          <ac:picMkLst>
            <pc:docMk/>
            <pc:sldMk cId="2550250934" sldId="263"/>
            <ac:picMk id="4" creationId="{FD471CED-AB9B-4061-98D8-B84A364C9F47}"/>
          </ac:picMkLst>
        </pc:picChg>
      </pc:sldChg>
      <pc:sldChg chg="del">
        <pc:chgData name="Sarah Gothard" userId="0e53f415fda5f162" providerId="LiveId" clId="{3EE11E60-EB0E-47EC-9F4B-3D3F36A37F48}" dt="2021-11-13T11:53:34.873" v="26" actId="47"/>
        <pc:sldMkLst>
          <pc:docMk/>
          <pc:sldMk cId="2924878266" sldId="264"/>
        </pc:sldMkLst>
      </pc:sldChg>
      <pc:sldChg chg="addSp delSp modSp mod">
        <pc:chgData name="Sarah Gothard" userId="0e53f415fda5f162" providerId="LiveId" clId="{3EE11E60-EB0E-47EC-9F4B-3D3F36A37F48}" dt="2021-11-13T11:54:08.455" v="29" actId="26606"/>
        <pc:sldMkLst>
          <pc:docMk/>
          <pc:sldMk cId="1496148941" sldId="265"/>
        </pc:sldMkLst>
        <pc:spChg chg="ord">
          <ac:chgData name="Sarah Gothard" userId="0e53f415fda5f162" providerId="LiveId" clId="{3EE11E60-EB0E-47EC-9F4B-3D3F36A37F48}" dt="2021-11-13T11:54:08.455" v="29" actId="26606"/>
          <ac:spMkLst>
            <pc:docMk/>
            <pc:sldMk cId="1496148941" sldId="265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4:08.455" v="29" actId="26606"/>
          <ac:spMkLst>
            <pc:docMk/>
            <pc:sldMk cId="1496148941" sldId="265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4:08.455" v="29" actId="26606"/>
          <ac:spMkLst>
            <pc:docMk/>
            <pc:sldMk cId="1496148941" sldId="265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4:08.455" v="29" actId="26606"/>
          <ac:spMkLst>
            <pc:docMk/>
            <pc:sldMk cId="1496148941" sldId="265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4:08.455" v="29" actId="26606"/>
          <ac:spMkLst>
            <pc:docMk/>
            <pc:sldMk cId="1496148941" sldId="265"/>
            <ac:spMk id="32" creationId="{CB44330D-EA18-4254-AA95-EB49948539B8}"/>
          </ac:spMkLst>
        </pc:spChg>
        <pc:picChg chg="del">
          <ac:chgData name="Sarah Gothard" userId="0e53f415fda5f162" providerId="LiveId" clId="{3EE11E60-EB0E-47EC-9F4B-3D3F36A37F48}" dt="2021-11-13T11:54:06.359" v="27" actId="478"/>
          <ac:picMkLst>
            <pc:docMk/>
            <pc:sldMk cId="1496148941" sldId="265"/>
            <ac:picMk id="3" creationId="{5A79262C-468C-496B-96A2-36A8EE91525A}"/>
          </ac:picMkLst>
        </pc:picChg>
        <pc:picChg chg="add mod">
          <ac:chgData name="Sarah Gothard" userId="0e53f415fda5f162" providerId="LiveId" clId="{3EE11E60-EB0E-47EC-9F4B-3D3F36A37F48}" dt="2021-11-13T11:54:08.455" v="29" actId="26606"/>
          <ac:picMkLst>
            <pc:docMk/>
            <pc:sldMk cId="1496148941" sldId="265"/>
            <ac:picMk id="4" creationId="{7F39AA70-8198-45A6-BA90-74A50036CC0D}"/>
          </ac:picMkLst>
        </pc:picChg>
      </pc:sldChg>
      <pc:sldChg chg="del">
        <pc:chgData name="Sarah Gothard" userId="0e53f415fda5f162" providerId="LiveId" clId="{3EE11E60-EB0E-47EC-9F4B-3D3F36A37F48}" dt="2021-11-13T11:54:13.616" v="30" actId="47"/>
        <pc:sldMkLst>
          <pc:docMk/>
          <pc:sldMk cId="934522559" sldId="266"/>
        </pc:sldMkLst>
      </pc:sldChg>
      <pc:sldChg chg="addSp delSp modSp mod">
        <pc:chgData name="Sarah Gothard" userId="0e53f415fda5f162" providerId="LiveId" clId="{3EE11E60-EB0E-47EC-9F4B-3D3F36A37F48}" dt="2021-11-13T11:54:29.038" v="33" actId="26606"/>
        <pc:sldMkLst>
          <pc:docMk/>
          <pc:sldMk cId="2226945805" sldId="267"/>
        </pc:sldMkLst>
        <pc:spChg chg="ord">
          <ac:chgData name="Sarah Gothard" userId="0e53f415fda5f162" providerId="LiveId" clId="{3EE11E60-EB0E-47EC-9F4B-3D3F36A37F48}" dt="2021-11-13T11:54:29.038" v="33" actId="26606"/>
          <ac:spMkLst>
            <pc:docMk/>
            <pc:sldMk cId="2226945805" sldId="267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1:40.514" v="15" actId="26606"/>
          <ac:spMkLst>
            <pc:docMk/>
            <pc:sldMk cId="2226945805" sldId="267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1:40.514" v="15" actId="26606"/>
          <ac:spMkLst>
            <pc:docMk/>
            <pc:sldMk cId="2226945805" sldId="267"/>
            <ac:spMk id="25" creationId="{CB44330D-EA18-4254-AA95-EB49948539B8}"/>
          </ac:spMkLst>
        </pc:spChg>
        <pc:spChg chg="add del">
          <ac:chgData name="Sarah Gothard" userId="0e53f415fda5f162" providerId="LiveId" clId="{3EE11E60-EB0E-47EC-9F4B-3D3F36A37F48}" dt="2021-11-13T11:54:29.038" v="33" actId="26606"/>
          <ac:spMkLst>
            <pc:docMk/>
            <pc:sldMk cId="2226945805" sldId="267"/>
            <ac:spMk id="30" creationId="{32BC26D8-82FB-445E-AA49-62A77D7C1EE0}"/>
          </ac:spMkLst>
        </pc:spChg>
        <pc:spChg chg="add del">
          <ac:chgData name="Sarah Gothard" userId="0e53f415fda5f162" providerId="LiveId" clId="{3EE11E60-EB0E-47EC-9F4B-3D3F36A37F48}" dt="2021-11-13T11:54:29.038" v="33" actId="26606"/>
          <ac:spMkLst>
            <pc:docMk/>
            <pc:sldMk cId="2226945805" sldId="267"/>
            <ac:spMk id="32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4:29.038" v="33" actId="26606"/>
          <ac:spMkLst>
            <pc:docMk/>
            <pc:sldMk cId="2226945805" sldId="267"/>
            <ac:spMk id="37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4:29.038" v="33" actId="26606"/>
          <ac:spMkLst>
            <pc:docMk/>
            <pc:sldMk cId="2226945805" sldId="267"/>
            <ac:spMk id="39" creationId="{CB44330D-EA18-4254-AA95-EB49948539B8}"/>
          </ac:spMkLst>
        </pc:spChg>
        <pc:picChg chg="add del mod">
          <ac:chgData name="Sarah Gothard" userId="0e53f415fda5f162" providerId="LiveId" clId="{3EE11E60-EB0E-47EC-9F4B-3D3F36A37F48}" dt="2021-11-13T11:54:15.711" v="31" actId="478"/>
          <ac:picMkLst>
            <pc:docMk/>
            <pc:sldMk cId="2226945805" sldId="267"/>
            <ac:picMk id="3" creationId="{60CD98C4-D51F-4CC5-A83A-215C48D44977}"/>
          </ac:picMkLst>
        </pc:picChg>
        <pc:picChg chg="del">
          <ac:chgData name="Sarah Gothard" userId="0e53f415fda5f162" providerId="LiveId" clId="{3EE11E60-EB0E-47EC-9F4B-3D3F36A37F48}" dt="2021-11-13T11:51:38.114" v="13" actId="478"/>
          <ac:picMkLst>
            <pc:docMk/>
            <pc:sldMk cId="2226945805" sldId="267"/>
            <ac:picMk id="4" creationId="{48155C20-9786-4587-A44C-64A93540B701}"/>
          </ac:picMkLst>
        </pc:picChg>
        <pc:picChg chg="add mod">
          <ac:chgData name="Sarah Gothard" userId="0e53f415fda5f162" providerId="LiveId" clId="{3EE11E60-EB0E-47EC-9F4B-3D3F36A37F48}" dt="2021-11-13T11:54:29.038" v="33" actId="26606"/>
          <ac:picMkLst>
            <pc:docMk/>
            <pc:sldMk cId="2226945805" sldId="267"/>
            <ac:picMk id="6" creationId="{33ACBECB-B072-4366-ABB4-33FEDF22E722}"/>
          </ac:picMkLst>
        </pc:picChg>
      </pc:sldChg>
      <pc:sldChg chg="addSp delSp modSp mod">
        <pc:chgData name="Sarah Gothard" userId="0e53f415fda5f162" providerId="LiveId" clId="{3EE11E60-EB0E-47EC-9F4B-3D3F36A37F48}" dt="2021-11-13T11:55:47.373" v="42" actId="26606"/>
        <pc:sldMkLst>
          <pc:docMk/>
          <pc:sldMk cId="2373387364" sldId="268"/>
        </pc:sldMkLst>
        <pc:spChg chg="ord">
          <ac:chgData name="Sarah Gothard" userId="0e53f415fda5f162" providerId="LiveId" clId="{3EE11E60-EB0E-47EC-9F4B-3D3F36A37F48}" dt="2021-11-13T11:55:47.373" v="42" actId="26606"/>
          <ac:spMkLst>
            <pc:docMk/>
            <pc:sldMk cId="2373387364" sldId="268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1:45.791" v="18" actId="26606"/>
          <ac:spMkLst>
            <pc:docMk/>
            <pc:sldMk cId="2373387364" sldId="268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1:45.791" v="18" actId="26606"/>
          <ac:spMkLst>
            <pc:docMk/>
            <pc:sldMk cId="2373387364" sldId="268"/>
            <ac:spMk id="25" creationId="{CB44330D-EA18-4254-AA95-EB49948539B8}"/>
          </ac:spMkLst>
        </pc:spChg>
        <pc:spChg chg="add del">
          <ac:chgData name="Sarah Gothard" userId="0e53f415fda5f162" providerId="LiveId" clId="{3EE11E60-EB0E-47EC-9F4B-3D3F36A37F48}" dt="2021-11-13T11:55:47.373" v="42" actId="26606"/>
          <ac:spMkLst>
            <pc:docMk/>
            <pc:sldMk cId="2373387364" sldId="268"/>
            <ac:spMk id="30" creationId="{32BC26D8-82FB-445E-AA49-62A77D7C1EE0}"/>
          </ac:spMkLst>
        </pc:spChg>
        <pc:spChg chg="add del">
          <ac:chgData name="Sarah Gothard" userId="0e53f415fda5f162" providerId="LiveId" clId="{3EE11E60-EB0E-47EC-9F4B-3D3F36A37F48}" dt="2021-11-13T11:55:47.373" v="42" actId="26606"/>
          <ac:spMkLst>
            <pc:docMk/>
            <pc:sldMk cId="2373387364" sldId="268"/>
            <ac:spMk id="32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5:47.373" v="42" actId="26606"/>
          <ac:spMkLst>
            <pc:docMk/>
            <pc:sldMk cId="2373387364" sldId="268"/>
            <ac:spMk id="37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5:47.373" v="42" actId="26606"/>
          <ac:spMkLst>
            <pc:docMk/>
            <pc:sldMk cId="2373387364" sldId="268"/>
            <ac:spMk id="39" creationId="{CB44330D-EA18-4254-AA95-EB49948539B8}"/>
          </ac:spMkLst>
        </pc:spChg>
        <pc:picChg chg="add del mod">
          <ac:chgData name="Sarah Gothard" userId="0e53f415fda5f162" providerId="LiveId" clId="{3EE11E60-EB0E-47EC-9F4B-3D3F36A37F48}" dt="2021-11-13T11:55:05.598" v="38" actId="478"/>
          <ac:picMkLst>
            <pc:docMk/>
            <pc:sldMk cId="2373387364" sldId="268"/>
            <ac:picMk id="3" creationId="{5A674402-5F51-4728-B592-4DA27C4B531C}"/>
          </ac:picMkLst>
        </pc:picChg>
        <pc:picChg chg="del">
          <ac:chgData name="Sarah Gothard" userId="0e53f415fda5f162" providerId="LiveId" clId="{3EE11E60-EB0E-47EC-9F4B-3D3F36A37F48}" dt="2021-11-13T11:51:44.273" v="16" actId="478"/>
          <ac:picMkLst>
            <pc:docMk/>
            <pc:sldMk cId="2373387364" sldId="268"/>
            <ac:picMk id="4" creationId="{48155C20-9786-4587-A44C-64A93540B701}"/>
          </ac:picMkLst>
        </pc:picChg>
        <pc:picChg chg="add del">
          <ac:chgData name="Sarah Gothard" userId="0e53f415fda5f162" providerId="LiveId" clId="{3EE11E60-EB0E-47EC-9F4B-3D3F36A37F48}" dt="2021-11-13T11:55:45.343" v="40" actId="478"/>
          <ac:picMkLst>
            <pc:docMk/>
            <pc:sldMk cId="2373387364" sldId="268"/>
            <ac:picMk id="6" creationId="{19FBB2D2-00CB-450D-808D-94930432FED4}"/>
          </ac:picMkLst>
        </pc:picChg>
        <pc:picChg chg="add mod">
          <ac:chgData name="Sarah Gothard" userId="0e53f415fda5f162" providerId="LiveId" clId="{3EE11E60-EB0E-47EC-9F4B-3D3F36A37F48}" dt="2021-11-13T11:55:47.373" v="42" actId="26606"/>
          <ac:picMkLst>
            <pc:docMk/>
            <pc:sldMk cId="2373387364" sldId="268"/>
            <ac:picMk id="8" creationId="{36455C4D-2A40-4E1C-88CA-479649ECFFC4}"/>
          </ac:picMkLst>
        </pc:picChg>
      </pc:sldChg>
      <pc:sldChg chg="addSp delSp modSp mod">
        <pc:chgData name="Sarah Gothard" userId="0e53f415fda5f162" providerId="LiveId" clId="{3EE11E60-EB0E-47EC-9F4B-3D3F36A37F48}" dt="2021-11-13T11:51:11.765" v="9" actId="26606"/>
        <pc:sldMkLst>
          <pc:docMk/>
          <pc:sldMk cId="775001738" sldId="269"/>
        </pc:sldMkLst>
        <pc:spChg chg="ord">
          <ac:chgData name="Sarah Gothard" userId="0e53f415fda5f162" providerId="LiveId" clId="{3EE11E60-EB0E-47EC-9F4B-3D3F36A37F48}" dt="2021-11-13T11:51:11.765" v="9" actId="26606"/>
          <ac:spMkLst>
            <pc:docMk/>
            <pc:sldMk cId="775001738" sldId="269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1:11.765" v="9" actId="26606"/>
          <ac:spMkLst>
            <pc:docMk/>
            <pc:sldMk cId="775001738" sldId="269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1:11.765" v="9" actId="26606"/>
          <ac:spMkLst>
            <pc:docMk/>
            <pc:sldMk cId="775001738" sldId="269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1:11.765" v="9" actId="26606"/>
          <ac:spMkLst>
            <pc:docMk/>
            <pc:sldMk cId="775001738" sldId="269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1:11.765" v="9" actId="26606"/>
          <ac:spMkLst>
            <pc:docMk/>
            <pc:sldMk cId="775001738" sldId="269"/>
            <ac:spMk id="32" creationId="{CB44330D-EA18-4254-AA95-EB49948539B8}"/>
          </ac:spMkLst>
        </pc:spChg>
        <pc:picChg chg="add mod">
          <ac:chgData name="Sarah Gothard" userId="0e53f415fda5f162" providerId="LiveId" clId="{3EE11E60-EB0E-47EC-9F4B-3D3F36A37F48}" dt="2021-11-13T11:51:11.765" v="9" actId="26606"/>
          <ac:picMkLst>
            <pc:docMk/>
            <pc:sldMk cId="775001738" sldId="269"/>
            <ac:picMk id="3" creationId="{D8F06ED8-6105-4F03-9519-F6913F02893D}"/>
          </ac:picMkLst>
        </pc:picChg>
        <pc:picChg chg="del">
          <ac:chgData name="Sarah Gothard" userId="0e53f415fda5f162" providerId="LiveId" clId="{3EE11E60-EB0E-47EC-9F4B-3D3F36A37F48}" dt="2021-11-13T11:51:09.934" v="7" actId="478"/>
          <ac:picMkLst>
            <pc:docMk/>
            <pc:sldMk cId="775001738" sldId="269"/>
            <ac:picMk id="4" creationId="{48155C20-9786-4587-A44C-64A93540B701}"/>
          </ac:picMkLst>
        </pc:picChg>
      </pc:sldChg>
      <pc:sldChg chg="addSp delSp modSp mod">
        <pc:chgData name="Sarah Gothard" userId="0e53f415fda5f162" providerId="LiveId" clId="{3EE11E60-EB0E-47EC-9F4B-3D3F36A37F48}" dt="2021-11-13T11:51:03.275" v="6" actId="26606"/>
        <pc:sldMkLst>
          <pc:docMk/>
          <pc:sldMk cId="4003538157" sldId="270"/>
        </pc:sldMkLst>
        <pc:spChg chg="ord">
          <ac:chgData name="Sarah Gothard" userId="0e53f415fda5f162" providerId="LiveId" clId="{3EE11E60-EB0E-47EC-9F4B-3D3F36A37F48}" dt="2021-11-13T11:51:03.275" v="6" actId="26606"/>
          <ac:spMkLst>
            <pc:docMk/>
            <pc:sldMk cId="4003538157" sldId="270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1:03.275" v="6" actId="26606"/>
          <ac:spMkLst>
            <pc:docMk/>
            <pc:sldMk cId="4003538157" sldId="270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1:03.275" v="6" actId="26606"/>
          <ac:spMkLst>
            <pc:docMk/>
            <pc:sldMk cId="4003538157" sldId="270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1:03.275" v="6" actId="26606"/>
          <ac:spMkLst>
            <pc:docMk/>
            <pc:sldMk cId="4003538157" sldId="270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1:03.275" v="6" actId="26606"/>
          <ac:spMkLst>
            <pc:docMk/>
            <pc:sldMk cId="4003538157" sldId="270"/>
            <ac:spMk id="32" creationId="{CB44330D-EA18-4254-AA95-EB49948539B8}"/>
          </ac:spMkLst>
        </pc:spChg>
        <pc:picChg chg="add mod">
          <ac:chgData name="Sarah Gothard" userId="0e53f415fda5f162" providerId="LiveId" clId="{3EE11E60-EB0E-47EC-9F4B-3D3F36A37F48}" dt="2021-11-13T11:51:03.275" v="6" actId="26606"/>
          <ac:picMkLst>
            <pc:docMk/>
            <pc:sldMk cId="4003538157" sldId="270"/>
            <ac:picMk id="3" creationId="{5BFD8EC7-9391-40BD-A4EF-F2CB94A613BF}"/>
          </ac:picMkLst>
        </pc:picChg>
        <pc:picChg chg="del">
          <ac:chgData name="Sarah Gothard" userId="0e53f415fda5f162" providerId="LiveId" clId="{3EE11E60-EB0E-47EC-9F4B-3D3F36A37F48}" dt="2021-11-13T11:50:59.618" v="4" actId="478"/>
          <ac:picMkLst>
            <pc:docMk/>
            <pc:sldMk cId="4003538157" sldId="270"/>
            <ac:picMk id="4" creationId="{48155C20-9786-4587-A44C-64A93540B701}"/>
          </ac:picMkLst>
        </pc:picChg>
      </pc:sldChg>
      <pc:sldChg chg="addSp delSp modSp mod">
        <pc:chgData name="Sarah Gothard" userId="0e53f415fda5f162" providerId="LiveId" clId="{3EE11E60-EB0E-47EC-9F4B-3D3F36A37F48}" dt="2021-11-13T11:55:02.280" v="37" actId="26606"/>
        <pc:sldMkLst>
          <pc:docMk/>
          <pc:sldMk cId="2647485728" sldId="271"/>
        </pc:sldMkLst>
        <pc:spChg chg="ord">
          <ac:chgData name="Sarah Gothard" userId="0e53f415fda5f162" providerId="LiveId" clId="{3EE11E60-EB0E-47EC-9F4B-3D3F36A37F48}" dt="2021-11-13T11:55:02.280" v="37" actId="26606"/>
          <ac:spMkLst>
            <pc:docMk/>
            <pc:sldMk cId="2647485728" sldId="271"/>
            <ac:spMk id="18" creationId="{4BFDA1DC-8EAC-4A5B-BCD2-23123D8999E1}"/>
          </ac:spMkLst>
        </pc:spChg>
        <pc:spChg chg="del">
          <ac:chgData name="Sarah Gothard" userId="0e53f415fda5f162" providerId="LiveId" clId="{3EE11E60-EB0E-47EC-9F4B-3D3F36A37F48}" dt="2021-11-13T11:55:02.280" v="37" actId="26606"/>
          <ac:spMkLst>
            <pc:docMk/>
            <pc:sldMk cId="2647485728" sldId="271"/>
            <ac:spMk id="23" creationId="{32BC26D8-82FB-445E-AA49-62A77D7C1EE0}"/>
          </ac:spMkLst>
        </pc:spChg>
        <pc:spChg chg="del">
          <ac:chgData name="Sarah Gothard" userId="0e53f415fda5f162" providerId="LiveId" clId="{3EE11E60-EB0E-47EC-9F4B-3D3F36A37F48}" dt="2021-11-13T11:55:02.280" v="37" actId="26606"/>
          <ac:spMkLst>
            <pc:docMk/>
            <pc:sldMk cId="2647485728" sldId="271"/>
            <ac:spMk id="25" creationId="{CB44330D-EA18-4254-AA95-EB49948539B8}"/>
          </ac:spMkLst>
        </pc:spChg>
        <pc:spChg chg="add">
          <ac:chgData name="Sarah Gothard" userId="0e53f415fda5f162" providerId="LiveId" clId="{3EE11E60-EB0E-47EC-9F4B-3D3F36A37F48}" dt="2021-11-13T11:55:02.280" v="37" actId="26606"/>
          <ac:spMkLst>
            <pc:docMk/>
            <pc:sldMk cId="2647485728" sldId="271"/>
            <ac:spMk id="30" creationId="{32BC26D8-82FB-445E-AA49-62A77D7C1EE0}"/>
          </ac:spMkLst>
        </pc:spChg>
        <pc:spChg chg="add">
          <ac:chgData name="Sarah Gothard" userId="0e53f415fda5f162" providerId="LiveId" clId="{3EE11E60-EB0E-47EC-9F4B-3D3F36A37F48}" dt="2021-11-13T11:55:02.280" v="37" actId="26606"/>
          <ac:spMkLst>
            <pc:docMk/>
            <pc:sldMk cId="2647485728" sldId="271"/>
            <ac:spMk id="32" creationId="{CB44330D-EA18-4254-AA95-EB49948539B8}"/>
          </ac:spMkLst>
        </pc:spChg>
        <pc:picChg chg="del">
          <ac:chgData name="Sarah Gothard" userId="0e53f415fda5f162" providerId="LiveId" clId="{3EE11E60-EB0E-47EC-9F4B-3D3F36A37F48}" dt="2021-11-13T11:54:32.189" v="34" actId="478"/>
          <ac:picMkLst>
            <pc:docMk/>
            <pc:sldMk cId="2647485728" sldId="271"/>
            <ac:picMk id="2" creationId="{CDEC0138-F8E2-44E0-A865-E62733AC1888}"/>
          </ac:picMkLst>
        </pc:picChg>
        <pc:picChg chg="add mod">
          <ac:chgData name="Sarah Gothard" userId="0e53f415fda5f162" providerId="LiveId" clId="{3EE11E60-EB0E-47EC-9F4B-3D3F36A37F48}" dt="2021-11-13T11:55:02.280" v="37" actId="26606"/>
          <ac:picMkLst>
            <pc:docMk/>
            <pc:sldMk cId="2647485728" sldId="271"/>
            <ac:picMk id="4" creationId="{4F6C1D13-7447-4E78-AA23-18A06B395CBC}"/>
          </ac:picMkLst>
        </pc:picChg>
      </pc:sldChg>
      <pc:sldChg chg="del">
        <pc:chgData name="Sarah Gothard" userId="0e53f415fda5f162" providerId="LiveId" clId="{3EE11E60-EB0E-47EC-9F4B-3D3F36A37F48}" dt="2021-11-13T11:54:36.193" v="35" actId="47"/>
        <pc:sldMkLst>
          <pc:docMk/>
          <pc:sldMk cId="2689759294" sldId="272"/>
        </pc:sldMkLst>
      </pc:sldChg>
    </pc:docChg>
  </pc:docChgLst>
  <pc:docChgLst>
    <pc:chgData name="Sarah Gothard" userId="0e53f415fda5f162" providerId="LiveId" clId="{4BA02CF7-96FB-4787-B50D-95B56F88EFE9}"/>
    <pc:docChg chg="custSel addSld delSld modSld sldOrd modMainMaster">
      <pc:chgData name="Sarah Gothard" userId="0e53f415fda5f162" providerId="LiveId" clId="{4BA02CF7-96FB-4787-B50D-95B56F88EFE9}" dt="2019-09-03T14:27:18.264" v="91"/>
      <pc:docMkLst>
        <pc:docMk/>
      </pc:docMkLst>
      <pc:sldChg chg="addSp delSp modSp">
        <pc:chgData name="Sarah Gothard" userId="0e53f415fda5f162" providerId="LiveId" clId="{4BA02CF7-96FB-4787-B50D-95B56F88EFE9}" dt="2019-09-03T14:08:04.409" v="56"/>
        <pc:sldMkLst>
          <pc:docMk/>
          <pc:sldMk cId="2211167003" sldId="257"/>
        </pc:sldMkLst>
        <pc:spChg chg="mod">
          <ac:chgData name="Sarah Gothard" userId="0e53f415fda5f162" providerId="LiveId" clId="{4BA02CF7-96FB-4787-B50D-95B56F88EFE9}" dt="2019-09-03T14:07:14.483" v="24" actId="1036"/>
          <ac:spMkLst>
            <pc:docMk/>
            <pc:sldMk cId="2211167003" sldId="257"/>
            <ac:spMk id="5" creationId="{B35277B3-F2AB-47E8-A410-E4DFF7CB251C}"/>
          </ac:spMkLst>
        </pc:spChg>
        <pc:picChg chg="add del">
          <ac:chgData name="Sarah Gothard" userId="0e53f415fda5f162" providerId="LiveId" clId="{4BA02CF7-96FB-4787-B50D-95B56F88EFE9}" dt="2019-09-03T14:07:50.190" v="53" actId="478"/>
          <ac:picMkLst>
            <pc:docMk/>
            <pc:sldMk cId="2211167003" sldId="257"/>
            <ac:picMk id="2" creationId="{8C50EA49-620D-4319-B70B-D9B2A87E1E47}"/>
          </ac:picMkLst>
        </pc:picChg>
        <pc:picChg chg="add del">
          <ac:chgData name="Sarah Gothard" userId="0e53f415fda5f162" providerId="LiveId" clId="{4BA02CF7-96FB-4787-B50D-95B56F88EFE9}" dt="2019-09-03T14:08:03.643" v="55" actId="478"/>
          <ac:picMkLst>
            <pc:docMk/>
            <pc:sldMk cId="2211167003" sldId="257"/>
            <ac:picMk id="3" creationId="{CA7ED0CD-0543-47DD-92A3-B546607A7878}"/>
          </ac:picMkLst>
        </pc:picChg>
        <pc:picChg chg="add">
          <ac:chgData name="Sarah Gothard" userId="0e53f415fda5f162" providerId="LiveId" clId="{4BA02CF7-96FB-4787-B50D-95B56F88EFE9}" dt="2019-09-03T14:08:04.409" v="56"/>
          <ac:picMkLst>
            <pc:docMk/>
            <pc:sldMk cId="2211167003" sldId="257"/>
            <ac:picMk id="4" creationId="{4D5BBCF8-4AC7-46AD-A778-016141529871}"/>
          </ac:picMkLst>
        </pc:picChg>
        <pc:picChg chg="del mod">
          <ac:chgData name="Sarah Gothard" userId="0e53f415fda5f162" providerId="LiveId" clId="{4BA02CF7-96FB-4787-B50D-95B56F88EFE9}" dt="2019-09-03T14:06:57.232" v="1" actId="478"/>
          <ac:picMkLst>
            <pc:docMk/>
            <pc:sldMk cId="2211167003" sldId="257"/>
            <ac:picMk id="6" creationId="{68D91AE2-FB73-4F9C-A941-97DE1BD4748D}"/>
          </ac:picMkLst>
        </pc:picChg>
      </pc:sldChg>
      <pc:sldChg chg="add">
        <pc:chgData name="Sarah Gothard" userId="0e53f415fda5f162" providerId="LiveId" clId="{4BA02CF7-96FB-4787-B50D-95B56F88EFE9}" dt="2019-09-03T14:12:48.160" v="68"/>
        <pc:sldMkLst>
          <pc:docMk/>
          <pc:sldMk cId="3393724001" sldId="258"/>
        </pc:sldMkLst>
      </pc:sldChg>
      <pc:sldChg chg="addSp add">
        <pc:chgData name="Sarah Gothard" userId="0e53f415fda5f162" providerId="LiveId" clId="{4BA02CF7-96FB-4787-B50D-95B56F88EFE9}" dt="2019-09-03T14:12:20.053" v="62"/>
        <pc:sldMkLst>
          <pc:docMk/>
          <pc:sldMk cId="1778543624" sldId="259"/>
        </pc:sldMkLst>
        <pc:picChg chg="add">
          <ac:chgData name="Sarah Gothard" userId="0e53f415fda5f162" providerId="LiveId" clId="{4BA02CF7-96FB-4787-B50D-95B56F88EFE9}" dt="2019-09-03T14:12:20.053" v="62"/>
          <ac:picMkLst>
            <pc:docMk/>
            <pc:sldMk cId="1778543624" sldId="259"/>
            <ac:picMk id="2" creationId="{F9C7A745-4E9A-4957-8A5A-9C39C3828028}"/>
          </ac:picMkLst>
        </pc:picChg>
      </pc:sldChg>
      <pc:sldChg chg="addSp delSp add">
        <pc:chgData name="Sarah Gothard" userId="0e53f415fda5f162" providerId="LiveId" clId="{4BA02CF7-96FB-4787-B50D-95B56F88EFE9}" dt="2019-09-03T14:19:28.934" v="81"/>
        <pc:sldMkLst>
          <pc:docMk/>
          <pc:sldMk cId="3852446031" sldId="260"/>
        </pc:sldMkLst>
        <pc:picChg chg="add del">
          <ac:chgData name="Sarah Gothard" userId="0e53f415fda5f162" providerId="LiveId" clId="{4BA02CF7-96FB-4787-B50D-95B56F88EFE9}" dt="2019-09-03T14:18:37.414" v="78" actId="478"/>
          <ac:picMkLst>
            <pc:docMk/>
            <pc:sldMk cId="3852446031" sldId="260"/>
            <ac:picMk id="2" creationId="{01D2037F-29D6-4FC5-8ED9-B62DA74A97FA}"/>
          </ac:picMkLst>
        </pc:picChg>
        <pc:picChg chg="add del">
          <ac:chgData name="Sarah Gothard" userId="0e53f415fda5f162" providerId="LiveId" clId="{4BA02CF7-96FB-4787-B50D-95B56F88EFE9}" dt="2019-09-03T14:19:28.574" v="80" actId="478"/>
          <ac:picMkLst>
            <pc:docMk/>
            <pc:sldMk cId="3852446031" sldId="260"/>
            <ac:picMk id="3" creationId="{E6CFCBF3-C615-4521-9DE1-D4FB87743B36}"/>
          </ac:picMkLst>
        </pc:picChg>
        <pc:picChg chg="add">
          <ac:chgData name="Sarah Gothard" userId="0e53f415fda5f162" providerId="LiveId" clId="{4BA02CF7-96FB-4787-B50D-95B56F88EFE9}" dt="2019-09-03T14:19:28.934" v="81"/>
          <ac:picMkLst>
            <pc:docMk/>
            <pc:sldMk cId="3852446031" sldId="260"/>
            <ac:picMk id="4" creationId="{7A80BE1C-617F-4FA1-95C4-4CE7807346EB}"/>
          </ac:picMkLst>
        </pc:picChg>
      </pc:sldChg>
      <pc:sldChg chg="addSp add">
        <pc:chgData name="Sarah Gothard" userId="0e53f415fda5f162" providerId="LiveId" clId="{4BA02CF7-96FB-4787-B50D-95B56F88EFE9}" dt="2019-09-03T14:14:08.909" v="73"/>
        <pc:sldMkLst>
          <pc:docMk/>
          <pc:sldMk cId="2349565814" sldId="261"/>
        </pc:sldMkLst>
        <pc:picChg chg="add">
          <ac:chgData name="Sarah Gothard" userId="0e53f415fda5f162" providerId="LiveId" clId="{4BA02CF7-96FB-4787-B50D-95B56F88EFE9}" dt="2019-09-03T14:14:08.909" v="73"/>
          <ac:picMkLst>
            <pc:docMk/>
            <pc:sldMk cId="2349565814" sldId="261"/>
            <ac:picMk id="2" creationId="{602C364B-1FFF-4C9D-9940-418A937E82DB}"/>
          </ac:picMkLst>
        </pc:picChg>
      </pc:sldChg>
      <pc:sldChg chg="addSp add">
        <pc:chgData name="Sarah Gothard" userId="0e53f415fda5f162" providerId="LiveId" clId="{4BA02CF7-96FB-4787-B50D-95B56F88EFE9}" dt="2019-09-03T14:21:22.873" v="82"/>
        <pc:sldMkLst>
          <pc:docMk/>
          <pc:sldMk cId="3241807540" sldId="262"/>
        </pc:sldMkLst>
        <pc:picChg chg="add">
          <ac:chgData name="Sarah Gothard" userId="0e53f415fda5f162" providerId="LiveId" clId="{4BA02CF7-96FB-4787-B50D-95B56F88EFE9}" dt="2019-09-03T14:21:22.873" v="82"/>
          <ac:picMkLst>
            <pc:docMk/>
            <pc:sldMk cId="3241807540" sldId="262"/>
            <ac:picMk id="2" creationId="{34BAD8A3-E69A-49CF-A837-5C79EB9E7D92}"/>
          </ac:picMkLst>
        </pc:picChg>
      </pc:sldChg>
      <pc:sldChg chg="addSp add">
        <pc:chgData name="Sarah Gothard" userId="0e53f415fda5f162" providerId="LiveId" clId="{4BA02CF7-96FB-4787-B50D-95B56F88EFE9}" dt="2019-09-03T14:15:13.986" v="74"/>
        <pc:sldMkLst>
          <pc:docMk/>
          <pc:sldMk cId="2550250934" sldId="263"/>
        </pc:sldMkLst>
        <pc:picChg chg="add">
          <ac:chgData name="Sarah Gothard" userId="0e53f415fda5f162" providerId="LiveId" clId="{4BA02CF7-96FB-4787-B50D-95B56F88EFE9}" dt="2019-09-03T14:15:13.986" v="74"/>
          <ac:picMkLst>
            <pc:docMk/>
            <pc:sldMk cId="2550250934" sldId="263"/>
            <ac:picMk id="2" creationId="{C8F76F06-7C1C-48DC-B72C-5CC1D9F75B3B}"/>
          </ac:picMkLst>
        </pc:picChg>
      </pc:sldChg>
      <pc:sldChg chg="addSp add">
        <pc:chgData name="Sarah Gothard" userId="0e53f415fda5f162" providerId="LiveId" clId="{4BA02CF7-96FB-4787-B50D-95B56F88EFE9}" dt="2019-09-03T14:22:28.325" v="83"/>
        <pc:sldMkLst>
          <pc:docMk/>
          <pc:sldMk cId="2924878266" sldId="264"/>
        </pc:sldMkLst>
        <pc:picChg chg="add">
          <ac:chgData name="Sarah Gothard" userId="0e53f415fda5f162" providerId="LiveId" clId="{4BA02CF7-96FB-4787-B50D-95B56F88EFE9}" dt="2019-09-03T14:22:28.325" v="83"/>
          <ac:picMkLst>
            <pc:docMk/>
            <pc:sldMk cId="2924878266" sldId="264"/>
            <ac:picMk id="2" creationId="{BE24EE13-9DAA-4770-A07B-CE01641D4BBE}"/>
          </ac:picMkLst>
        </pc:picChg>
      </pc:sldChg>
      <pc:sldChg chg="addSp delSp add">
        <pc:chgData name="Sarah Gothard" userId="0e53f415fda5f162" providerId="LiveId" clId="{4BA02CF7-96FB-4787-B50D-95B56F88EFE9}" dt="2019-09-03T14:26:15.532" v="87"/>
        <pc:sldMkLst>
          <pc:docMk/>
          <pc:sldMk cId="1496148941" sldId="265"/>
        </pc:sldMkLst>
        <pc:picChg chg="add del">
          <ac:chgData name="Sarah Gothard" userId="0e53f415fda5f162" providerId="LiveId" clId="{4BA02CF7-96FB-4787-B50D-95B56F88EFE9}" dt="2019-09-03T14:26:14.797" v="86" actId="478"/>
          <ac:picMkLst>
            <pc:docMk/>
            <pc:sldMk cId="1496148941" sldId="265"/>
            <ac:picMk id="2" creationId="{768B9737-47BB-4D9C-AEC6-CCC7BCE9A843}"/>
          </ac:picMkLst>
        </pc:picChg>
        <pc:picChg chg="add">
          <ac:chgData name="Sarah Gothard" userId="0e53f415fda5f162" providerId="LiveId" clId="{4BA02CF7-96FB-4787-B50D-95B56F88EFE9}" dt="2019-09-03T14:26:15.532" v="87"/>
          <ac:picMkLst>
            <pc:docMk/>
            <pc:sldMk cId="1496148941" sldId="265"/>
            <ac:picMk id="3" creationId="{5A79262C-468C-496B-96A2-36A8EE91525A}"/>
          </ac:picMkLst>
        </pc:picChg>
      </pc:sldChg>
      <pc:sldChg chg="addSp delSp add">
        <pc:chgData name="Sarah Gothard" userId="0e53f415fda5f162" providerId="LiveId" clId="{4BA02CF7-96FB-4787-B50D-95B56F88EFE9}" dt="2019-09-03T14:26:36.828" v="89"/>
        <pc:sldMkLst>
          <pc:docMk/>
          <pc:sldMk cId="934522559" sldId="266"/>
        </pc:sldMkLst>
        <pc:picChg chg="add del">
          <ac:chgData name="Sarah Gothard" userId="0e53f415fda5f162" providerId="LiveId" clId="{4BA02CF7-96FB-4787-B50D-95B56F88EFE9}" dt="2019-09-03T14:26:36.390" v="88" actId="478"/>
          <ac:picMkLst>
            <pc:docMk/>
            <pc:sldMk cId="934522559" sldId="266"/>
            <ac:picMk id="2" creationId="{25648916-7EA9-4248-9B88-F3B38DE1B58E}"/>
          </ac:picMkLst>
        </pc:picChg>
        <pc:picChg chg="add">
          <ac:chgData name="Sarah Gothard" userId="0e53f415fda5f162" providerId="LiveId" clId="{4BA02CF7-96FB-4787-B50D-95B56F88EFE9}" dt="2019-09-03T14:26:36.828" v="89"/>
          <ac:picMkLst>
            <pc:docMk/>
            <pc:sldMk cId="934522559" sldId="266"/>
            <ac:picMk id="3" creationId="{2AF9869B-FC53-4EB7-AC33-8D5C0331D6C4}"/>
          </ac:picMkLst>
        </pc:picChg>
      </pc:sldChg>
      <pc:sldChg chg="add">
        <pc:chgData name="Sarah Gothard" userId="0e53f415fda5f162" providerId="LiveId" clId="{4BA02CF7-96FB-4787-B50D-95B56F88EFE9}" dt="2019-09-03T14:12:52.786" v="71"/>
        <pc:sldMkLst>
          <pc:docMk/>
          <pc:sldMk cId="2226945805" sldId="267"/>
        </pc:sldMkLst>
      </pc:sldChg>
      <pc:sldChg chg="add">
        <pc:chgData name="Sarah Gothard" userId="0e53f415fda5f162" providerId="LiveId" clId="{4BA02CF7-96FB-4787-B50D-95B56F88EFE9}" dt="2019-09-03T14:12:52.786" v="71"/>
        <pc:sldMkLst>
          <pc:docMk/>
          <pc:sldMk cId="2373387364" sldId="268"/>
        </pc:sldMkLst>
      </pc:sldChg>
      <pc:sldChg chg="add ord">
        <pc:chgData name="Sarah Gothard" userId="0e53f415fda5f162" providerId="LiveId" clId="{4BA02CF7-96FB-4787-B50D-95B56F88EFE9}" dt="2019-09-03T14:12:28.460" v="64"/>
        <pc:sldMkLst>
          <pc:docMk/>
          <pc:sldMk cId="775001738" sldId="269"/>
        </pc:sldMkLst>
      </pc:sldChg>
      <pc:sldChg chg="add ord">
        <pc:chgData name="Sarah Gothard" userId="0e53f415fda5f162" providerId="LiveId" clId="{4BA02CF7-96FB-4787-B50D-95B56F88EFE9}" dt="2019-09-03T14:12:23.600" v="63"/>
        <pc:sldMkLst>
          <pc:docMk/>
          <pc:sldMk cId="4003538157" sldId="270"/>
        </pc:sldMkLst>
      </pc:sldChg>
      <pc:sldChg chg="addSp add">
        <pc:chgData name="Sarah Gothard" userId="0e53f415fda5f162" providerId="LiveId" clId="{4BA02CF7-96FB-4787-B50D-95B56F88EFE9}" dt="2019-09-03T14:16:35.824" v="76"/>
        <pc:sldMkLst>
          <pc:docMk/>
          <pc:sldMk cId="2647485728" sldId="271"/>
        </pc:sldMkLst>
        <pc:picChg chg="add">
          <ac:chgData name="Sarah Gothard" userId="0e53f415fda5f162" providerId="LiveId" clId="{4BA02CF7-96FB-4787-B50D-95B56F88EFE9}" dt="2019-09-03T14:16:35.824" v="76"/>
          <ac:picMkLst>
            <pc:docMk/>
            <pc:sldMk cId="2647485728" sldId="271"/>
            <ac:picMk id="2" creationId="{CDEC0138-F8E2-44E0-A865-E62733AC1888}"/>
          </ac:picMkLst>
        </pc:picChg>
      </pc:sldChg>
      <pc:sldChg chg="addSp delSp add">
        <pc:chgData name="Sarah Gothard" userId="0e53f415fda5f162" providerId="LiveId" clId="{4BA02CF7-96FB-4787-B50D-95B56F88EFE9}" dt="2019-09-03T14:27:18.264" v="91"/>
        <pc:sldMkLst>
          <pc:docMk/>
          <pc:sldMk cId="2689759294" sldId="272"/>
        </pc:sldMkLst>
        <pc:picChg chg="add del">
          <ac:chgData name="Sarah Gothard" userId="0e53f415fda5f162" providerId="LiveId" clId="{4BA02CF7-96FB-4787-B50D-95B56F88EFE9}" dt="2019-09-03T14:27:17.952" v="90" actId="478"/>
          <ac:picMkLst>
            <pc:docMk/>
            <pc:sldMk cId="2689759294" sldId="272"/>
            <ac:picMk id="2" creationId="{8A3954F3-0839-49A4-BFC0-2DFCB78BE229}"/>
          </ac:picMkLst>
        </pc:picChg>
        <pc:picChg chg="add">
          <ac:chgData name="Sarah Gothard" userId="0e53f415fda5f162" providerId="LiveId" clId="{4BA02CF7-96FB-4787-B50D-95B56F88EFE9}" dt="2019-09-03T14:27:18.264" v="91"/>
          <ac:picMkLst>
            <pc:docMk/>
            <pc:sldMk cId="2689759294" sldId="272"/>
            <ac:picMk id="3" creationId="{D81A72C4-C5EE-40A7-931D-E26AA3FBFEC2}"/>
          </ac:picMkLst>
        </pc:picChg>
      </pc:sldChg>
      <pc:sldMasterChg chg="modTransition modSldLayout">
        <pc:chgData name="Sarah Gothard" userId="0e53f415fda5f162" providerId="LiveId" clId="{4BA02CF7-96FB-4787-B50D-95B56F88EFE9}" dt="2019-09-03T14:06:55.591" v="0"/>
        <pc:sldMasterMkLst>
          <pc:docMk/>
          <pc:sldMasterMk cId="292707909" sldId="2147483696"/>
        </pc:sldMasterMkLst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4035847261" sldId="2147483697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947962159" sldId="2147483698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3896913408" sldId="2147483699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1800503458" sldId="2147483700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742985286" sldId="2147483701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1484242245" sldId="2147483702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914015984" sldId="2147483703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925657998" sldId="2147483704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1909534978" sldId="2147483705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1591519333" sldId="2147483706"/>
          </pc:sldLayoutMkLst>
        </pc:sldLayoutChg>
        <pc:sldLayoutChg chg="modTransition">
          <pc:chgData name="Sarah Gothard" userId="0e53f415fda5f162" providerId="LiveId" clId="{4BA02CF7-96FB-4787-B50D-95B56F88EFE9}" dt="2019-09-03T14:06:55.591" v="0"/>
          <pc:sldLayoutMkLst>
            <pc:docMk/>
            <pc:sldMasterMk cId="292707909" sldId="2147483696"/>
            <pc:sldLayoutMk cId="4150640714" sldId="214748370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4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4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0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1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5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3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5BBCF8-4AC7-46AD-A778-016141529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47544"/>
            <a:ext cx="10905066" cy="196291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6C1D13-7447-4E78-AA23-18A06B395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748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455C4D-2A40-4E1C-88CA-479649ECF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338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F7DCF8-EECD-4A25-BAD2-AEF0C818B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854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D8EC7-9391-40BD-A4EF-F2CB94A61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353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2B5416-D604-43A5-8621-83113CE5F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956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F06ED8-6105-4F03-9519-F6913F028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500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71CED-AB9B-4061-98D8-B84A364C9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025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5B460A-E491-44E6-8CBC-8163D927E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9372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39AA70-8198-45A6-BA90-74A50036C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614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ACBECB-B072-4366-ABB4-33FEDF22E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2694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2019-09-28T20:15:08Z</dcterms:created>
  <dcterms:modified xsi:type="dcterms:W3CDTF">2021-11-13T11:56:00Z</dcterms:modified>
</cp:coreProperties>
</file>