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9" r:id="rId10"/>
    <p:sldId id="348" r:id="rId11"/>
    <p:sldId id="34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9"/>
            <p14:sldId id="348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38" d="100"/>
          <a:sy n="38" d="100"/>
        </p:scale>
        <p:origin x="60" y="14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D6A9C90-458B-0091-A522-7779C47C57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280007"/>
            <a:ext cx="10058400" cy="229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427EA-0F6E-5E8B-FDA3-C5C1B1BB6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7177730-AA7D-F6E1-149E-3B451F1EF80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77AFF6-C8DA-E452-D616-4070C15A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14771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2B5CF70-E9AF-1153-4AD5-B7965EAD751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6116D-4746-0047-628A-FF7C74F06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792F27-03E9-ABAC-7E97-2F47E6FEBF8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75E1C-2F2F-5FF4-1438-B0FDDD0E1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78146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C17E7-2B7B-9C81-57AB-E7A1FAC64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F94EC76-70CA-832B-F1A3-5BACFF5717E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AD57AC-11FD-5FA4-7EF9-06B24EB5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7063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13986-3BD0-726E-C4B2-9FFBE125E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E4A391C-F79B-8A97-61FC-F16F4D0C379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E8210E-A059-3B20-082C-97906F497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888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D4339-411B-1C46-A3F9-3EBD17D3B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83EE51D-1427-FFC4-BB5C-6D1E72ED553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CA1608-D495-BAAC-901C-60790E5B1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72666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789C5-215B-098D-D201-80F74FEEC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A33544E-7044-60C5-8D42-FC2161B1086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D3B06B-F5AE-BDE3-3FB2-E09DC4FB4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84001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F48A5-1992-E843-B209-4D08D0D0E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5FAA614-C460-1CE0-373A-785281E2F89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B0A26-FC89-7B56-C656-B08179C4F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42765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0FFE2-3FF9-4E37-3CEA-DC9F0E55F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461AD1F-AF95-7080-87FC-3976913B52A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989561-25CF-C85E-804C-F8389CE0C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5862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2025-12-20T17:11:25Z</dcterms:modified>
</cp:coreProperties>
</file>