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1" r:id="rId6"/>
    <p:sldId id="262" r:id="rId7"/>
    <p:sldId id="270" r:id="rId8"/>
    <p:sldId id="264" r:id="rId9"/>
    <p:sldId id="265" r:id="rId10"/>
    <p:sldId id="271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2449" autoAdjust="0"/>
  </p:normalViewPr>
  <p:slideViewPr>
    <p:cSldViewPr snapToGrid="0" showGuides="1">
      <p:cViewPr varScale="1">
        <p:scale>
          <a:sx n="66" d="100"/>
          <a:sy n="66" d="100"/>
        </p:scale>
        <p:origin x="1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885FCA8B-C13C-487C-BD04-9796C5E6A10A}"/>
  </pc:docChgLst>
  <pc:docChgLst>
    <pc:chgData name="Sarah Gothard" userId="0e53f415fda5f162" providerId="LiveId" clId="{C5FDB851-02C0-4FC8-8926-102C26D56CC5}"/>
  </pc:docChgLst>
  <pc:docChgLst>
    <pc:chgData name="Sarah Gothard" userId="0e53f415fda5f162" providerId="LiveId" clId="{8B9B0009-4D7E-44C9-B39B-FC8DA8706406}"/>
    <pc:docChg chg="custSel mod modSld">
      <pc:chgData name="Sarah Gothard" userId="0e53f415fda5f162" providerId="LiveId" clId="{8B9B0009-4D7E-44C9-B39B-FC8DA8706406}" dt="2019-09-28T19:55:13.922" v="12" actId="26606"/>
      <pc:docMkLst>
        <pc:docMk/>
      </pc:docMkLst>
      <pc:sldChg chg="addSp modSp mod setBg">
        <pc:chgData name="Sarah Gothard" userId="0e53f415fda5f162" providerId="LiveId" clId="{8B9B0009-4D7E-44C9-B39B-FC8DA8706406}" dt="2019-09-28T19:54:27.401" v="0" actId="26606"/>
        <pc:sldMkLst>
          <pc:docMk/>
          <pc:sldMk cId="2211167003" sldId="257"/>
        </pc:sldMkLst>
        <pc:spChg chg="mod ord">
          <ac:chgData name="Sarah Gothard" userId="0e53f415fda5f162" providerId="LiveId" clId="{8B9B0009-4D7E-44C9-B39B-FC8DA8706406}" dt="2019-09-28T19:54:27.401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8B9B0009-4D7E-44C9-B39B-FC8DA8706406}" dt="2019-09-28T19:54:27.401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8B9B0009-4D7E-44C9-B39B-FC8DA8706406}" dt="2019-09-28T19:54:27.401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8B9B0009-4D7E-44C9-B39B-FC8DA8706406}" dt="2019-09-28T19:54:27.401" v="0" actId="26606"/>
          <ac:picMkLst>
            <pc:docMk/>
            <pc:sldMk cId="2211167003" sldId="257"/>
            <ac:picMk id="2" creationId="{E082D049-845A-44BA-AE7F-A8AF646E42F0}"/>
          </ac:picMkLst>
        </pc:picChg>
      </pc:sldChg>
      <pc:sldChg chg="addSp modSp mod setBg">
        <pc:chgData name="Sarah Gothard" userId="0e53f415fda5f162" providerId="LiveId" clId="{8B9B0009-4D7E-44C9-B39B-FC8DA8706406}" dt="2019-09-28T19:54:29.996" v="1" actId="26606"/>
        <pc:sldMkLst>
          <pc:docMk/>
          <pc:sldMk cId="4141740696" sldId="258"/>
        </pc:sldMkLst>
        <pc:spChg chg="mod ord">
          <ac:chgData name="Sarah Gothard" userId="0e53f415fda5f162" providerId="LiveId" clId="{8B9B0009-4D7E-44C9-B39B-FC8DA8706406}" dt="2019-09-28T19:54:29.996" v="1" actId="26606"/>
          <ac:spMkLst>
            <pc:docMk/>
            <pc:sldMk cId="4141740696" sldId="258"/>
            <ac:spMk id="4" creationId="{739BB6A5-B57E-4F6C-9C41-7E98CC05E7B1}"/>
          </ac:spMkLst>
        </pc:spChg>
        <pc:spChg chg="add">
          <ac:chgData name="Sarah Gothard" userId="0e53f415fda5f162" providerId="LiveId" clId="{8B9B0009-4D7E-44C9-B39B-FC8DA8706406}" dt="2019-09-28T19:54:29.996" v="1" actId="26606"/>
          <ac:spMkLst>
            <pc:docMk/>
            <pc:sldMk cId="4141740696" sldId="258"/>
            <ac:spMk id="11" creationId="{32BC26D8-82FB-445E-AA49-62A77D7C1EE0}"/>
          </ac:spMkLst>
        </pc:spChg>
        <pc:spChg chg="add">
          <ac:chgData name="Sarah Gothard" userId="0e53f415fda5f162" providerId="LiveId" clId="{8B9B0009-4D7E-44C9-B39B-FC8DA8706406}" dt="2019-09-28T19:54:29.996" v="1" actId="26606"/>
          <ac:spMkLst>
            <pc:docMk/>
            <pc:sldMk cId="4141740696" sldId="258"/>
            <ac:spMk id="13" creationId="{CB44330D-EA18-4254-AA95-EB49948539B8}"/>
          </ac:spMkLst>
        </pc:spChg>
        <pc:picChg chg="mod">
          <ac:chgData name="Sarah Gothard" userId="0e53f415fda5f162" providerId="LiveId" clId="{8B9B0009-4D7E-44C9-B39B-FC8DA8706406}" dt="2019-09-28T19:54:29.996" v="1" actId="26606"/>
          <ac:picMkLst>
            <pc:docMk/>
            <pc:sldMk cId="4141740696" sldId="258"/>
            <ac:picMk id="6" creationId="{1F1167F4-BB77-46FF-836B-BFE78C940A14}"/>
          </ac:picMkLst>
        </pc:picChg>
      </pc:sldChg>
      <pc:sldChg chg="addSp modSp mod setBg">
        <pc:chgData name="Sarah Gothard" userId="0e53f415fda5f162" providerId="LiveId" clId="{8B9B0009-4D7E-44C9-B39B-FC8DA8706406}" dt="2019-09-28T19:54:35.731" v="2" actId="26606"/>
        <pc:sldMkLst>
          <pc:docMk/>
          <pc:sldMk cId="99041870" sldId="259"/>
        </pc:sldMkLst>
        <pc:spChg chg="add">
          <ac:chgData name="Sarah Gothard" userId="0e53f415fda5f162" providerId="LiveId" clId="{8B9B0009-4D7E-44C9-B39B-FC8DA8706406}" dt="2019-09-28T19:54:35.731" v="2" actId="26606"/>
          <ac:spMkLst>
            <pc:docMk/>
            <pc:sldMk cId="99041870" sldId="259"/>
            <ac:spMk id="10" creationId="{32BC26D8-82FB-445E-AA49-62A77D7C1EE0}"/>
          </ac:spMkLst>
        </pc:spChg>
        <pc:spChg chg="add">
          <ac:chgData name="Sarah Gothard" userId="0e53f415fda5f162" providerId="LiveId" clId="{8B9B0009-4D7E-44C9-B39B-FC8DA8706406}" dt="2019-09-28T19:54:35.731" v="2" actId="26606"/>
          <ac:spMkLst>
            <pc:docMk/>
            <pc:sldMk cId="99041870" sldId="259"/>
            <ac:spMk id="12" creationId="{CB44330D-EA18-4254-AA95-EB49948539B8}"/>
          </ac:spMkLst>
        </pc:spChg>
        <pc:picChg chg="mod">
          <ac:chgData name="Sarah Gothard" userId="0e53f415fda5f162" providerId="LiveId" clId="{8B9B0009-4D7E-44C9-B39B-FC8DA8706406}" dt="2019-09-28T19:54:35.731" v="2" actId="26606"/>
          <ac:picMkLst>
            <pc:docMk/>
            <pc:sldMk cId="99041870" sldId="259"/>
            <ac:picMk id="5" creationId="{F61CFAE4-91E8-4E3C-AF31-504FD069BD52}"/>
          </ac:picMkLst>
        </pc:picChg>
      </pc:sldChg>
      <pc:sldChg chg="addSp modSp mod setBg">
        <pc:chgData name="Sarah Gothard" userId="0e53f415fda5f162" providerId="LiveId" clId="{8B9B0009-4D7E-44C9-B39B-FC8DA8706406}" dt="2019-09-28T19:54:38.571" v="3" actId="26606"/>
        <pc:sldMkLst>
          <pc:docMk/>
          <pc:sldMk cId="46819843" sldId="260"/>
        </pc:sldMkLst>
        <pc:spChg chg="add">
          <ac:chgData name="Sarah Gothard" userId="0e53f415fda5f162" providerId="LiveId" clId="{8B9B0009-4D7E-44C9-B39B-FC8DA8706406}" dt="2019-09-28T19:54:38.571" v="3" actId="26606"/>
          <ac:spMkLst>
            <pc:docMk/>
            <pc:sldMk cId="46819843" sldId="260"/>
            <ac:spMk id="11" creationId="{32BC26D8-82FB-445E-AA49-62A77D7C1EE0}"/>
          </ac:spMkLst>
        </pc:spChg>
        <pc:spChg chg="add">
          <ac:chgData name="Sarah Gothard" userId="0e53f415fda5f162" providerId="LiveId" clId="{8B9B0009-4D7E-44C9-B39B-FC8DA8706406}" dt="2019-09-28T19:54:38.571" v="3" actId="26606"/>
          <ac:spMkLst>
            <pc:docMk/>
            <pc:sldMk cId="46819843" sldId="260"/>
            <ac:spMk id="13" creationId="{CB44330D-EA18-4254-AA95-EB49948539B8}"/>
          </ac:spMkLst>
        </pc:spChg>
        <pc:picChg chg="mod">
          <ac:chgData name="Sarah Gothard" userId="0e53f415fda5f162" providerId="LiveId" clId="{8B9B0009-4D7E-44C9-B39B-FC8DA8706406}" dt="2019-09-28T19:54:38.571" v="3" actId="26606"/>
          <ac:picMkLst>
            <pc:docMk/>
            <pc:sldMk cId="46819843" sldId="260"/>
            <ac:picMk id="6" creationId="{D169F098-7813-47B9-B32A-A679C45B1168}"/>
          </ac:picMkLst>
        </pc:picChg>
      </pc:sldChg>
      <pc:sldChg chg="addSp modSp mod setBg">
        <pc:chgData name="Sarah Gothard" userId="0e53f415fda5f162" providerId="LiveId" clId="{8B9B0009-4D7E-44C9-B39B-FC8DA8706406}" dt="2019-09-28T19:54:41.302" v="4" actId="26606"/>
        <pc:sldMkLst>
          <pc:docMk/>
          <pc:sldMk cId="4155533197" sldId="261"/>
        </pc:sldMkLst>
        <pc:spChg chg="mod ord">
          <ac:chgData name="Sarah Gothard" userId="0e53f415fda5f162" providerId="LiveId" clId="{8B9B0009-4D7E-44C9-B39B-FC8DA8706406}" dt="2019-09-28T19:54:41.302" v="4" actId="26606"/>
          <ac:spMkLst>
            <pc:docMk/>
            <pc:sldMk cId="4155533197" sldId="261"/>
            <ac:spMk id="4" creationId="{739BB6A5-B57E-4F6C-9C41-7E98CC05E7B1}"/>
          </ac:spMkLst>
        </pc:spChg>
        <pc:spChg chg="add">
          <ac:chgData name="Sarah Gothard" userId="0e53f415fda5f162" providerId="LiveId" clId="{8B9B0009-4D7E-44C9-B39B-FC8DA8706406}" dt="2019-09-28T19:54:41.302" v="4" actId="26606"/>
          <ac:spMkLst>
            <pc:docMk/>
            <pc:sldMk cId="4155533197" sldId="261"/>
            <ac:spMk id="9" creationId="{32BC26D8-82FB-445E-AA49-62A77D7C1EE0}"/>
          </ac:spMkLst>
        </pc:spChg>
        <pc:spChg chg="add">
          <ac:chgData name="Sarah Gothard" userId="0e53f415fda5f162" providerId="LiveId" clId="{8B9B0009-4D7E-44C9-B39B-FC8DA8706406}" dt="2019-09-28T19:54:41.302" v="4" actId="26606"/>
          <ac:spMkLst>
            <pc:docMk/>
            <pc:sldMk cId="4155533197" sldId="261"/>
            <ac:spMk id="11" creationId="{CB44330D-EA18-4254-AA95-EB49948539B8}"/>
          </ac:spMkLst>
        </pc:spChg>
        <pc:picChg chg="mod">
          <ac:chgData name="Sarah Gothard" userId="0e53f415fda5f162" providerId="LiveId" clId="{8B9B0009-4D7E-44C9-B39B-FC8DA8706406}" dt="2019-09-28T19:54:41.302" v="4" actId="26606"/>
          <ac:picMkLst>
            <pc:docMk/>
            <pc:sldMk cId="4155533197" sldId="261"/>
            <ac:picMk id="2" creationId="{1E43FFAA-AA37-4C30-8939-CA3796A2D76A}"/>
          </ac:picMkLst>
        </pc:picChg>
      </pc:sldChg>
      <pc:sldChg chg="addSp modSp mod setBg">
        <pc:chgData name="Sarah Gothard" userId="0e53f415fda5f162" providerId="LiveId" clId="{8B9B0009-4D7E-44C9-B39B-FC8DA8706406}" dt="2019-09-28T19:54:44.658" v="5" actId="26606"/>
        <pc:sldMkLst>
          <pc:docMk/>
          <pc:sldMk cId="2254907671" sldId="262"/>
        </pc:sldMkLst>
        <pc:spChg chg="add">
          <ac:chgData name="Sarah Gothard" userId="0e53f415fda5f162" providerId="LiveId" clId="{8B9B0009-4D7E-44C9-B39B-FC8DA8706406}" dt="2019-09-28T19:54:44.658" v="5" actId="26606"/>
          <ac:spMkLst>
            <pc:docMk/>
            <pc:sldMk cId="2254907671" sldId="262"/>
            <ac:spMk id="10" creationId="{32BC26D8-82FB-445E-AA49-62A77D7C1EE0}"/>
          </ac:spMkLst>
        </pc:spChg>
        <pc:spChg chg="add">
          <ac:chgData name="Sarah Gothard" userId="0e53f415fda5f162" providerId="LiveId" clId="{8B9B0009-4D7E-44C9-B39B-FC8DA8706406}" dt="2019-09-28T19:54:44.658" v="5" actId="26606"/>
          <ac:spMkLst>
            <pc:docMk/>
            <pc:sldMk cId="2254907671" sldId="262"/>
            <ac:spMk id="12" creationId="{CB44330D-EA18-4254-AA95-EB49948539B8}"/>
          </ac:spMkLst>
        </pc:spChg>
        <pc:picChg chg="mod">
          <ac:chgData name="Sarah Gothard" userId="0e53f415fda5f162" providerId="LiveId" clId="{8B9B0009-4D7E-44C9-B39B-FC8DA8706406}" dt="2019-09-28T19:54:44.658" v="5" actId="26606"/>
          <ac:picMkLst>
            <pc:docMk/>
            <pc:sldMk cId="2254907671" sldId="262"/>
            <ac:picMk id="5" creationId="{A79C0A58-1BE5-404B-86C2-8D185662B8B6}"/>
          </ac:picMkLst>
        </pc:picChg>
      </pc:sldChg>
      <pc:sldChg chg="addSp modSp mod setBg">
        <pc:chgData name="Sarah Gothard" userId="0e53f415fda5f162" providerId="LiveId" clId="{8B9B0009-4D7E-44C9-B39B-FC8DA8706406}" dt="2019-09-28T19:54:53.526" v="7" actId="26606"/>
        <pc:sldMkLst>
          <pc:docMk/>
          <pc:sldMk cId="1601419280" sldId="264"/>
        </pc:sldMkLst>
        <pc:spChg chg="mod ord">
          <ac:chgData name="Sarah Gothard" userId="0e53f415fda5f162" providerId="LiveId" clId="{8B9B0009-4D7E-44C9-B39B-FC8DA8706406}" dt="2019-09-28T19:54:53.526" v="7" actId="26606"/>
          <ac:spMkLst>
            <pc:docMk/>
            <pc:sldMk cId="1601419280" sldId="264"/>
            <ac:spMk id="4" creationId="{739BB6A5-B57E-4F6C-9C41-7E98CC05E7B1}"/>
          </ac:spMkLst>
        </pc:spChg>
        <pc:spChg chg="add">
          <ac:chgData name="Sarah Gothard" userId="0e53f415fda5f162" providerId="LiveId" clId="{8B9B0009-4D7E-44C9-B39B-FC8DA8706406}" dt="2019-09-28T19:54:53.526" v="7" actId="26606"/>
          <ac:spMkLst>
            <pc:docMk/>
            <pc:sldMk cId="1601419280" sldId="264"/>
            <ac:spMk id="9" creationId="{32BC26D8-82FB-445E-AA49-62A77D7C1EE0}"/>
          </ac:spMkLst>
        </pc:spChg>
        <pc:spChg chg="add">
          <ac:chgData name="Sarah Gothard" userId="0e53f415fda5f162" providerId="LiveId" clId="{8B9B0009-4D7E-44C9-B39B-FC8DA8706406}" dt="2019-09-28T19:54:53.526" v="7" actId="26606"/>
          <ac:spMkLst>
            <pc:docMk/>
            <pc:sldMk cId="1601419280" sldId="264"/>
            <ac:spMk id="11" creationId="{CB44330D-EA18-4254-AA95-EB49948539B8}"/>
          </ac:spMkLst>
        </pc:spChg>
        <pc:picChg chg="mod">
          <ac:chgData name="Sarah Gothard" userId="0e53f415fda5f162" providerId="LiveId" clId="{8B9B0009-4D7E-44C9-B39B-FC8DA8706406}" dt="2019-09-28T19:54:53.526" v="7" actId="26606"/>
          <ac:picMkLst>
            <pc:docMk/>
            <pc:sldMk cId="1601419280" sldId="264"/>
            <ac:picMk id="3" creationId="{364C7217-DF39-4B55-9BB9-F3E64ED12926}"/>
          </ac:picMkLst>
        </pc:picChg>
      </pc:sldChg>
      <pc:sldChg chg="addSp modSp mod setBg">
        <pc:chgData name="Sarah Gothard" userId="0e53f415fda5f162" providerId="LiveId" clId="{8B9B0009-4D7E-44C9-B39B-FC8DA8706406}" dt="2019-09-28T19:54:59.360" v="8" actId="26606"/>
        <pc:sldMkLst>
          <pc:docMk/>
          <pc:sldMk cId="3561511225" sldId="265"/>
        </pc:sldMkLst>
        <pc:spChg chg="add">
          <ac:chgData name="Sarah Gothard" userId="0e53f415fda5f162" providerId="LiveId" clId="{8B9B0009-4D7E-44C9-B39B-FC8DA8706406}" dt="2019-09-28T19:54:59.360" v="8" actId="26606"/>
          <ac:spMkLst>
            <pc:docMk/>
            <pc:sldMk cId="3561511225" sldId="265"/>
            <ac:spMk id="8" creationId="{32BC26D8-82FB-445E-AA49-62A77D7C1EE0}"/>
          </ac:spMkLst>
        </pc:spChg>
        <pc:spChg chg="add">
          <ac:chgData name="Sarah Gothard" userId="0e53f415fda5f162" providerId="LiveId" clId="{8B9B0009-4D7E-44C9-B39B-FC8DA8706406}" dt="2019-09-28T19:54:59.360" v="8" actId="26606"/>
          <ac:spMkLst>
            <pc:docMk/>
            <pc:sldMk cId="3561511225" sldId="265"/>
            <ac:spMk id="10" creationId="{CB44330D-EA18-4254-AA95-EB49948539B8}"/>
          </ac:spMkLst>
        </pc:spChg>
        <pc:picChg chg="mod">
          <ac:chgData name="Sarah Gothard" userId="0e53f415fda5f162" providerId="LiveId" clId="{8B9B0009-4D7E-44C9-B39B-FC8DA8706406}" dt="2019-09-28T19:54:59.360" v="8" actId="26606"/>
          <ac:picMkLst>
            <pc:docMk/>
            <pc:sldMk cId="3561511225" sldId="265"/>
            <ac:picMk id="3" creationId="{D939E292-5B53-4679-8A64-FE6538CE4EAA}"/>
          </ac:picMkLst>
        </pc:picChg>
      </pc:sldChg>
      <pc:sldChg chg="addSp modSp mod setBg">
        <pc:chgData name="Sarah Gothard" userId="0e53f415fda5f162" providerId="LiveId" clId="{8B9B0009-4D7E-44C9-B39B-FC8DA8706406}" dt="2019-09-28T19:55:05.367" v="10" actId="26606"/>
        <pc:sldMkLst>
          <pc:docMk/>
          <pc:sldMk cId="1054888319" sldId="267"/>
        </pc:sldMkLst>
        <pc:spChg chg="mod ord">
          <ac:chgData name="Sarah Gothard" userId="0e53f415fda5f162" providerId="LiveId" clId="{8B9B0009-4D7E-44C9-B39B-FC8DA8706406}" dt="2019-09-28T19:55:05.367" v="10" actId="26606"/>
          <ac:spMkLst>
            <pc:docMk/>
            <pc:sldMk cId="1054888319" sldId="267"/>
            <ac:spMk id="4" creationId="{739BB6A5-B57E-4F6C-9C41-7E98CC05E7B1}"/>
          </ac:spMkLst>
        </pc:spChg>
        <pc:spChg chg="add">
          <ac:chgData name="Sarah Gothard" userId="0e53f415fda5f162" providerId="LiveId" clId="{8B9B0009-4D7E-44C9-B39B-FC8DA8706406}" dt="2019-09-28T19:55:05.367" v="10" actId="26606"/>
          <ac:spMkLst>
            <pc:docMk/>
            <pc:sldMk cId="1054888319" sldId="267"/>
            <ac:spMk id="9" creationId="{32BC26D8-82FB-445E-AA49-62A77D7C1EE0}"/>
          </ac:spMkLst>
        </pc:spChg>
        <pc:spChg chg="add">
          <ac:chgData name="Sarah Gothard" userId="0e53f415fda5f162" providerId="LiveId" clId="{8B9B0009-4D7E-44C9-B39B-FC8DA8706406}" dt="2019-09-28T19:55:05.367" v="10" actId="26606"/>
          <ac:spMkLst>
            <pc:docMk/>
            <pc:sldMk cId="1054888319" sldId="267"/>
            <ac:spMk id="11" creationId="{CB44330D-EA18-4254-AA95-EB49948539B8}"/>
          </ac:spMkLst>
        </pc:spChg>
        <pc:picChg chg="mod">
          <ac:chgData name="Sarah Gothard" userId="0e53f415fda5f162" providerId="LiveId" clId="{8B9B0009-4D7E-44C9-B39B-FC8DA8706406}" dt="2019-09-28T19:55:05.367" v="10" actId="26606"/>
          <ac:picMkLst>
            <pc:docMk/>
            <pc:sldMk cId="1054888319" sldId="267"/>
            <ac:picMk id="2" creationId="{F2601C0E-3626-4D11-8BC4-8652109FE08E}"/>
          </ac:picMkLst>
        </pc:picChg>
      </pc:sldChg>
      <pc:sldChg chg="addSp modSp mod setBg">
        <pc:chgData name="Sarah Gothard" userId="0e53f415fda5f162" providerId="LiveId" clId="{8B9B0009-4D7E-44C9-B39B-FC8DA8706406}" dt="2019-09-28T19:55:09.366" v="11" actId="26606"/>
        <pc:sldMkLst>
          <pc:docMk/>
          <pc:sldMk cId="1144557160" sldId="268"/>
        </pc:sldMkLst>
        <pc:spChg chg="add">
          <ac:chgData name="Sarah Gothard" userId="0e53f415fda5f162" providerId="LiveId" clId="{8B9B0009-4D7E-44C9-B39B-FC8DA8706406}" dt="2019-09-28T19:55:09.366" v="11" actId="26606"/>
          <ac:spMkLst>
            <pc:docMk/>
            <pc:sldMk cId="1144557160" sldId="268"/>
            <ac:spMk id="8" creationId="{32BC26D8-82FB-445E-AA49-62A77D7C1EE0}"/>
          </ac:spMkLst>
        </pc:spChg>
        <pc:spChg chg="add">
          <ac:chgData name="Sarah Gothard" userId="0e53f415fda5f162" providerId="LiveId" clId="{8B9B0009-4D7E-44C9-B39B-FC8DA8706406}" dt="2019-09-28T19:55:09.366" v="11" actId="26606"/>
          <ac:spMkLst>
            <pc:docMk/>
            <pc:sldMk cId="1144557160" sldId="268"/>
            <ac:spMk id="10" creationId="{CB44330D-EA18-4254-AA95-EB49948539B8}"/>
          </ac:spMkLst>
        </pc:spChg>
        <pc:picChg chg="mod">
          <ac:chgData name="Sarah Gothard" userId="0e53f415fda5f162" providerId="LiveId" clId="{8B9B0009-4D7E-44C9-B39B-FC8DA8706406}" dt="2019-09-28T19:55:09.366" v="11" actId="26606"/>
          <ac:picMkLst>
            <pc:docMk/>
            <pc:sldMk cId="1144557160" sldId="268"/>
            <ac:picMk id="3" creationId="{4CEDF001-3404-4F6E-B23C-00CE24719E13}"/>
          </ac:picMkLst>
        </pc:picChg>
      </pc:sldChg>
      <pc:sldChg chg="addSp modSp mod setBg">
        <pc:chgData name="Sarah Gothard" userId="0e53f415fda5f162" providerId="LiveId" clId="{8B9B0009-4D7E-44C9-B39B-FC8DA8706406}" dt="2019-09-28T19:55:13.922" v="12" actId="26606"/>
        <pc:sldMkLst>
          <pc:docMk/>
          <pc:sldMk cId="1815126648" sldId="269"/>
        </pc:sldMkLst>
        <pc:spChg chg="mod ord">
          <ac:chgData name="Sarah Gothard" userId="0e53f415fda5f162" providerId="LiveId" clId="{8B9B0009-4D7E-44C9-B39B-FC8DA8706406}" dt="2019-09-28T19:55:13.922" v="12" actId="26606"/>
          <ac:spMkLst>
            <pc:docMk/>
            <pc:sldMk cId="1815126648" sldId="269"/>
            <ac:spMk id="4" creationId="{739BB6A5-B57E-4F6C-9C41-7E98CC05E7B1}"/>
          </ac:spMkLst>
        </pc:spChg>
        <pc:spChg chg="add">
          <ac:chgData name="Sarah Gothard" userId="0e53f415fda5f162" providerId="LiveId" clId="{8B9B0009-4D7E-44C9-B39B-FC8DA8706406}" dt="2019-09-28T19:55:13.922" v="12" actId="26606"/>
          <ac:spMkLst>
            <pc:docMk/>
            <pc:sldMk cId="1815126648" sldId="269"/>
            <ac:spMk id="9" creationId="{32BC26D8-82FB-445E-AA49-62A77D7C1EE0}"/>
          </ac:spMkLst>
        </pc:spChg>
        <pc:spChg chg="add">
          <ac:chgData name="Sarah Gothard" userId="0e53f415fda5f162" providerId="LiveId" clId="{8B9B0009-4D7E-44C9-B39B-FC8DA8706406}" dt="2019-09-28T19:55:13.922" v="12" actId="26606"/>
          <ac:spMkLst>
            <pc:docMk/>
            <pc:sldMk cId="1815126648" sldId="269"/>
            <ac:spMk id="11" creationId="{CB44330D-EA18-4254-AA95-EB49948539B8}"/>
          </ac:spMkLst>
        </pc:spChg>
        <pc:picChg chg="mod">
          <ac:chgData name="Sarah Gothard" userId="0e53f415fda5f162" providerId="LiveId" clId="{8B9B0009-4D7E-44C9-B39B-FC8DA8706406}" dt="2019-09-28T19:55:13.922" v="12" actId="26606"/>
          <ac:picMkLst>
            <pc:docMk/>
            <pc:sldMk cId="1815126648" sldId="269"/>
            <ac:picMk id="3" creationId="{76EA4F9B-2C75-4519-B7FE-A0938A6B90ED}"/>
          </ac:picMkLst>
        </pc:picChg>
      </pc:sldChg>
      <pc:sldChg chg="addSp modSp mod setBg">
        <pc:chgData name="Sarah Gothard" userId="0e53f415fda5f162" providerId="LiveId" clId="{8B9B0009-4D7E-44C9-B39B-FC8DA8706406}" dt="2019-09-28T19:54:47.743" v="6" actId="26606"/>
        <pc:sldMkLst>
          <pc:docMk/>
          <pc:sldMk cId="2826908761" sldId="270"/>
        </pc:sldMkLst>
        <pc:spChg chg="add">
          <ac:chgData name="Sarah Gothard" userId="0e53f415fda5f162" providerId="LiveId" clId="{8B9B0009-4D7E-44C9-B39B-FC8DA8706406}" dt="2019-09-28T19:54:47.743" v="6" actId="26606"/>
          <ac:spMkLst>
            <pc:docMk/>
            <pc:sldMk cId="2826908761" sldId="270"/>
            <ac:spMk id="11" creationId="{32BC26D8-82FB-445E-AA49-62A77D7C1EE0}"/>
          </ac:spMkLst>
        </pc:spChg>
        <pc:spChg chg="add">
          <ac:chgData name="Sarah Gothard" userId="0e53f415fda5f162" providerId="LiveId" clId="{8B9B0009-4D7E-44C9-B39B-FC8DA8706406}" dt="2019-09-28T19:54:47.743" v="6" actId="26606"/>
          <ac:spMkLst>
            <pc:docMk/>
            <pc:sldMk cId="2826908761" sldId="270"/>
            <ac:spMk id="13" creationId="{CB44330D-EA18-4254-AA95-EB49948539B8}"/>
          </ac:spMkLst>
        </pc:spChg>
        <pc:picChg chg="mod">
          <ac:chgData name="Sarah Gothard" userId="0e53f415fda5f162" providerId="LiveId" clId="{8B9B0009-4D7E-44C9-B39B-FC8DA8706406}" dt="2019-09-28T19:54:47.743" v="6" actId="26606"/>
          <ac:picMkLst>
            <pc:docMk/>
            <pc:sldMk cId="2826908761" sldId="270"/>
            <ac:picMk id="6" creationId="{D169F098-7813-47B9-B32A-A679C45B1168}"/>
          </ac:picMkLst>
        </pc:picChg>
      </pc:sldChg>
      <pc:sldChg chg="addSp modSp mod setBg">
        <pc:chgData name="Sarah Gothard" userId="0e53f415fda5f162" providerId="LiveId" clId="{8B9B0009-4D7E-44C9-B39B-FC8DA8706406}" dt="2019-09-28T19:55:02.639" v="9" actId="26606"/>
        <pc:sldMkLst>
          <pc:docMk/>
          <pc:sldMk cId="3896627113" sldId="271"/>
        </pc:sldMkLst>
        <pc:spChg chg="add">
          <ac:chgData name="Sarah Gothard" userId="0e53f415fda5f162" providerId="LiveId" clId="{8B9B0009-4D7E-44C9-B39B-FC8DA8706406}" dt="2019-09-28T19:55:02.639" v="9" actId="26606"/>
          <ac:spMkLst>
            <pc:docMk/>
            <pc:sldMk cId="3896627113" sldId="271"/>
            <ac:spMk id="11" creationId="{32BC26D8-82FB-445E-AA49-62A77D7C1EE0}"/>
          </ac:spMkLst>
        </pc:spChg>
        <pc:spChg chg="add">
          <ac:chgData name="Sarah Gothard" userId="0e53f415fda5f162" providerId="LiveId" clId="{8B9B0009-4D7E-44C9-B39B-FC8DA8706406}" dt="2019-09-28T19:55:02.639" v="9" actId="26606"/>
          <ac:spMkLst>
            <pc:docMk/>
            <pc:sldMk cId="3896627113" sldId="271"/>
            <ac:spMk id="13" creationId="{CB44330D-EA18-4254-AA95-EB49948539B8}"/>
          </ac:spMkLst>
        </pc:spChg>
        <pc:picChg chg="mod">
          <ac:chgData name="Sarah Gothard" userId="0e53f415fda5f162" providerId="LiveId" clId="{8B9B0009-4D7E-44C9-B39B-FC8DA8706406}" dt="2019-09-28T19:55:02.639" v="9" actId="26606"/>
          <ac:picMkLst>
            <pc:docMk/>
            <pc:sldMk cId="3896627113" sldId="271"/>
            <ac:picMk id="6" creationId="{D169F098-7813-47B9-B32A-A679C45B1168}"/>
          </ac:picMkLst>
        </pc:picChg>
      </pc:sldChg>
    </pc:docChg>
  </pc:docChgLst>
  <pc:docChgLst>
    <pc:chgData name="Sarah Gothard" userId="0e53f415fda5f162" providerId="LiveId" clId="{1F880060-C7DE-4EA7-8084-B241C88FFE45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69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0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9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3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30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62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1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3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56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5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5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082D049-845A-44BA-AE7F-A8AF646E4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88438"/>
            <a:ext cx="10905066" cy="188112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69F098-7813-47B9-B32A-A679C45B1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678" y="643467"/>
            <a:ext cx="905864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627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2601C0E-3626-4D11-8BC4-8652109FE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BB6A5-B57E-4F6C-9C41-7E98CC05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54888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EDF001-3404-4F6E-B23C-00CE24719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557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EA4F9B-2C75-4519-B7FE-A0938A6B90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678" y="643467"/>
            <a:ext cx="905864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BB6A5-B57E-4F6C-9C41-7E98CC05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15126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1167F4-BB77-46FF-836B-BFE78C940A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BB6A5-B57E-4F6C-9C41-7E98CC05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41740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1CFAE4-91E8-4E3C-AF31-504FD069B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431" y="643467"/>
            <a:ext cx="9363138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41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69F098-7813-47B9-B32A-A679C45B1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678" y="643467"/>
            <a:ext cx="905864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19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43FFAA-AA37-4C30-8939-CA3796A2D7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BB6A5-B57E-4F6C-9C41-7E98CC05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5553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9C0A58-1BE5-404B-86C2-8D185662B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90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69F098-7813-47B9-B32A-A679C45B1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678" y="643467"/>
            <a:ext cx="905864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908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4C7217-DF39-4B55-9BB9-F3E64ED12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BB6A5-B57E-4F6C-9C41-7E98CC05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01419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39E292-5B53-4679-8A64-FE6538CE4E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511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Widescreen</PresentationFormat>
  <Paragraphs>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2019-09-28T19:55:13Z</dcterms:created>
  <dcterms:modified xsi:type="dcterms:W3CDTF">2019-09-28T19:55:14Z</dcterms:modified>
</cp:coreProperties>
</file>