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39" r:id="rId3"/>
    <p:sldId id="256" r:id="rId4"/>
    <p:sldId id="340" r:id="rId5"/>
    <p:sldId id="341" r:id="rId6"/>
    <p:sldId id="344" r:id="rId7"/>
    <p:sldId id="345" r:id="rId8"/>
    <p:sldId id="343" r:id="rId9"/>
    <p:sldId id="346" r:id="rId10"/>
    <p:sldId id="347" r:id="rId11"/>
    <p:sldId id="348" r:id="rId12"/>
    <p:sldId id="349" r:id="rId13"/>
    <p:sldId id="350" r:id="rId14"/>
    <p:sldId id="35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7D26-A36F-49FC-A753-9E242E2532C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3FA03-F2C6-45FB-897E-6F41DA067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4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3B6D-6905-E904-3296-A48AA9B43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DF4C8-F5A8-89D9-584A-0FE4CC18E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C819C-2BFD-DCAE-5C26-85175C3AC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BD58B-A1AD-B6DB-732D-10AA88FA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ED711-D90C-B32C-E5F7-4F231A6D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53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13F6-ED4D-6B26-C8C5-C3499E6C9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3928B-1807-BA3F-344E-47E2884CD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62D59-8050-D33B-F076-234CD5492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93F13-E556-5328-150D-CC1060D1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5C602-62E7-EF93-E328-C1B86D03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8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55CF2-E6BB-179E-580C-7DAC35C6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289E0-9904-4D11-73D2-DB0E19915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DF6EA-A46E-FA4E-A5CD-5DAD766B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91464-B38F-72ED-9BC1-89F8B2319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0C830-F77D-86E4-3763-CEA51BDEB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0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C0BD0-3D18-C763-BE59-C5B82FCD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361B3-1078-53B3-5E01-7C2AF8109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5CFDC-CDF7-DF70-3969-4BFB5A7A0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D5B27-F22B-5E39-82AB-5C2E7920D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93167-1107-1323-9EB6-03DE00D46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A8CE9-4D51-8F6C-F815-1F4C3148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6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6621-E471-7228-5133-F4B8795F5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22182-1DB3-1505-3327-48F22BE77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A1D7D-4533-38C9-F052-FF211ABDD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55651-150E-781A-6DE1-0D4049B371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9B2B5-8017-3B23-D2A0-E19BC46B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BA7AC3-641D-F02D-EC36-55121F7C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C56857-A4A9-F420-D03D-2C9D3C7E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50898D-2114-4B34-D23B-2DF646F8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7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8CD3-A5CF-366E-C801-CDC4EA146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2B078-2B69-DAC3-D271-08BA1BD81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D1546-D4B0-760C-7DDD-8DE5821E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B37CD-2526-3D6F-5742-A04F43C86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7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61004-E46E-DB9D-C295-C2244D89A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72C854-E77D-AEFB-3A89-239E1394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E7767-2BC5-50F8-40A5-BF2CD66D5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03278-1224-8C67-99E7-00B41B7CE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E3DFB-E0B6-315A-0E79-4E5D8F621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20C86-9668-FA94-0E76-BDF44A3EF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5CE3E-995A-A557-ACA5-36CF35DD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F9EBC5-736E-F26D-E992-87D52651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12B67-00B3-7F76-E5FB-356F5628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75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9AB50-6013-5AF8-62A4-9E02A4AC1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315D1-44AC-9C9F-14D4-B17954DFD14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08B9E-02E6-F0A1-916C-27598D141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D6D40-8964-D6D2-E2DC-287363745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6F42F-5C40-8C7C-F48A-7F207196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9F544-1C74-5F07-6CF8-481CC2EF6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6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CCF92-E0F8-5A47-A452-559F2988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2D8BD-99EC-3F43-8ACF-EE8A8175A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684DC-B1F4-CF81-5EFC-71A127A6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FB4CE-15DC-4291-A0ED-619CAA25B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B91E1-9E72-B4B5-68DE-2D48DB6A8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59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ABEA2-83BD-76C7-51CB-5D8C2E967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07AC1-6C1E-2BA9-49F5-2AF771775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122EC-7F02-BF40-BEB7-51454730D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48C7B-BEDC-BD48-86FC-2B44C69B8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F93D9-E72E-1C75-1B07-FF85E8AF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05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EC554F0-E5B4-8F41-9B02-A5CC48A928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7846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76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D04E42-5CCB-49C6-AB42-6905F6B81218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904A3627-209E-6492-FB1E-B61E6DA8A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71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1F73F-7CEA-43BB-A41F-F4B64A7EC9D1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19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EC99E-6062-4854-93A7-E8427FFD14FA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29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67595D-A4DE-4C64-B72E-27955F711399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71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B4AC5-270F-49FE-BDDE-66D71CEE792C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04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41A5C3-AF63-4931-AAC6-28834851B5FC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47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B6CFF-36C4-4705-9665-D0CA3AA4FA31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57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A2641C-42EA-469E-8B34-6B12E51DE84E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3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3BFA96-5E6F-4BAE-A9CF-2DC64591F103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750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0CE53C-B4B1-4D35-864C-C014093F5EA2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2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8B57C-D251-CAD9-2489-AF5BE7702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303E6-5992-E68B-1486-FE67BB771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DCBFD-E591-56A8-8500-3FA60134F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4587F9-54FA-4117-88EE-5F7247AF4F4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FF098-B578-AA22-FE87-A7C6EAFB1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AC02-1841-F5D2-7A1A-E2B0156F4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787B46-694C-46AC-8BD6-0CA415213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6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84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0BB05-F7C6-409D-3D09-8F4EB61F286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58357"/>
            <a:ext cx="10287000" cy="194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77D8E5-90FD-D3D0-74DD-5EE678A6B97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5092"/>
            <a:ext cx="12192000" cy="392781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F64BF6-0B2B-7AE4-E45D-3A7833C1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3973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77E557-4997-C7D6-B6BF-63D8B82F66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1488C59-1ED7-F959-751E-801F2E70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84600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E66737-F1BA-10ED-27D0-91101CDB929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B825B-D00A-9B84-4562-3F7F147C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22416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376D99-F6E2-8EB2-B249-022685DF091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402"/>
            <a:ext cx="12192000" cy="381319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AB4A40-E379-7367-7180-C788E329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614204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85221F-A99D-1C6B-50B8-3192AC0E29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B2D2399-98B1-8913-5AFC-C867B0C80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27521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0F4257-7E33-AE35-155D-C6DB21000A6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59645-A20F-00BA-98D6-B09B5215B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81875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169E2-7EF5-7F0F-D806-D6E1F7268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550D6B-5A54-6929-7411-22D5172ADA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3935"/>
            <a:ext cx="12192000" cy="377013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91B14-D9FA-3441-1951-29E9348E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65537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7318E-DC70-343B-1931-9A818A3B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3916CB-80C7-6A1F-5179-3BE1887F10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5053B-1E0E-EB92-4F2C-5609B2F87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2783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405DC-60BE-207A-2790-9C43AD5E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12B927-5771-C807-4442-4730F06FB93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3AA4801-4D9F-4FC2-9497-A5D239D9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78857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AE0F-FADA-674A-C2A2-1F8C69039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6C38C6-C129-D246-40BC-E41E631510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700"/>
            <a:ext cx="12192000" cy="3704599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28BE39-C415-B124-3340-FCB60880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934217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6BC1-CAD3-5454-726A-24F20705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336E29-919A-D776-A1B5-60D5FFEEA6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6E7790-888A-3606-E8F0-BCD49FED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7119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2C523-8AA0-6D5D-4D35-37907E27B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83F516-99C9-D80F-17BA-397D0E011BD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54429E5-8B54-70E7-05D9-73BA67B57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86691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69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2026-10-03T00:00:13Z</dcterms:created>
  <dcterms:modified xsi:type="dcterms:W3CDTF">2026-10-03T00:38:51Z</dcterms:modified>
</cp:coreProperties>
</file>