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74" r:id="rId12"/>
    <p:sldId id="264" r:id="rId13"/>
    <p:sldId id="265" r:id="rId14"/>
    <p:sldId id="275" r:id="rId15"/>
    <p:sldId id="276" r:id="rId16"/>
    <p:sldId id="277" r:id="rId17"/>
    <p:sldId id="266" r:id="rId18"/>
    <p:sldId id="267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792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BC2A9FC-1A72-4111-9735-DEB679BB551E}"/>
    <pc:docChg chg="custSel mod modSld">
      <pc:chgData name="Sarah Gothard" userId="0e53f415fda5f162" providerId="LiveId" clId="{3BC2A9FC-1A72-4111-9735-DEB679BB551E}" dt="2019-11-11T15:05:52.101" v="19" actId="26606"/>
      <pc:docMkLst>
        <pc:docMk/>
      </pc:docMkLst>
      <pc:sldChg chg="addSp modSp mod setBg">
        <pc:chgData name="Sarah Gothard" userId="0e53f415fda5f162" providerId="LiveId" clId="{3BC2A9FC-1A72-4111-9735-DEB679BB551E}" dt="2019-11-11T15:04:52.503" v="0" actId="26606"/>
        <pc:sldMkLst>
          <pc:docMk/>
          <pc:sldMk cId="3723270526" sldId="256"/>
        </pc:sldMkLst>
        <pc:spChg chg="mod ord">
          <ac:chgData name="Sarah Gothard" userId="0e53f415fda5f162" providerId="LiveId" clId="{3BC2A9FC-1A72-4111-9735-DEB679BB551E}" dt="2019-11-11T15:04:52.503" v="0" actId="26606"/>
          <ac:spMkLst>
            <pc:docMk/>
            <pc:sldMk cId="3723270526" sldId="256"/>
            <ac:spMk id="4" creationId="{BE4D36A3-1B74-40B0-9947-64344E730EE7}"/>
          </ac:spMkLst>
        </pc:spChg>
        <pc:spChg chg="add">
          <ac:chgData name="Sarah Gothard" userId="0e53f415fda5f162" providerId="LiveId" clId="{3BC2A9FC-1A72-4111-9735-DEB679BB551E}" dt="2019-11-11T15:04:52.503" v="0" actId="26606"/>
          <ac:spMkLst>
            <pc:docMk/>
            <pc:sldMk cId="3723270526" sldId="256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4:52.503" v="0" actId="26606"/>
          <ac:spMkLst>
            <pc:docMk/>
            <pc:sldMk cId="3723270526" sldId="256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4:52.503" v="0" actId="26606"/>
          <ac:picMkLst>
            <pc:docMk/>
            <pc:sldMk cId="3723270526" sldId="256"/>
            <ac:picMk id="3" creationId="{455460BE-83A9-42DA-889A-8BBD269804F1}"/>
          </ac:picMkLst>
        </pc:picChg>
      </pc:sldChg>
      <pc:sldChg chg="addSp modSp mod setBg">
        <pc:chgData name="Sarah Gothard" userId="0e53f415fda5f162" providerId="LiveId" clId="{3BC2A9FC-1A72-4111-9735-DEB679BB551E}" dt="2019-11-11T15:04:54.969" v="1" actId="26606"/>
        <pc:sldMkLst>
          <pc:docMk/>
          <pc:sldMk cId="3065705425" sldId="257"/>
        </pc:sldMkLst>
        <pc:spChg chg="mod ord">
          <ac:chgData name="Sarah Gothard" userId="0e53f415fda5f162" providerId="LiveId" clId="{3BC2A9FC-1A72-4111-9735-DEB679BB551E}" dt="2019-11-11T15:04:54.969" v="1" actId="26606"/>
          <ac:spMkLst>
            <pc:docMk/>
            <pc:sldMk cId="3065705425" sldId="257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4:54.969" v="1" actId="26606"/>
          <ac:spMkLst>
            <pc:docMk/>
            <pc:sldMk cId="3065705425" sldId="257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4:54.969" v="1" actId="26606"/>
          <ac:spMkLst>
            <pc:docMk/>
            <pc:sldMk cId="3065705425" sldId="257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4:54.969" v="1" actId="26606"/>
          <ac:picMkLst>
            <pc:docMk/>
            <pc:sldMk cId="3065705425" sldId="257"/>
            <ac:picMk id="2" creationId="{63C06A19-D142-43C5-94F0-5C1DF7422F20}"/>
          </ac:picMkLst>
        </pc:picChg>
      </pc:sldChg>
      <pc:sldChg chg="addSp modSp mod setBg">
        <pc:chgData name="Sarah Gothard" userId="0e53f415fda5f162" providerId="LiveId" clId="{3BC2A9FC-1A72-4111-9735-DEB679BB551E}" dt="2019-11-11T15:04:57.381" v="2" actId="26606"/>
        <pc:sldMkLst>
          <pc:docMk/>
          <pc:sldMk cId="2118637035" sldId="258"/>
        </pc:sldMkLst>
        <pc:spChg chg="mod ord">
          <ac:chgData name="Sarah Gothard" userId="0e53f415fda5f162" providerId="LiveId" clId="{3BC2A9FC-1A72-4111-9735-DEB679BB551E}" dt="2019-11-11T15:04:57.381" v="2" actId="26606"/>
          <ac:spMkLst>
            <pc:docMk/>
            <pc:sldMk cId="2118637035" sldId="258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4:57.381" v="2" actId="26606"/>
          <ac:spMkLst>
            <pc:docMk/>
            <pc:sldMk cId="2118637035" sldId="258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4:57.381" v="2" actId="26606"/>
          <ac:spMkLst>
            <pc:docMk/>
            <pc:sldMk cId="2118637035" sldId="258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4:57.381" v="2" actId="26606"/>
          <ac:picMkLst>
            <pc:docMk/>
            <pc:sldMk cId="2118637035" sldId="258"/>
            <ac:picMk id="3" creationId="{B2B5AED0-C6F1-4D92-A85F-62C8055328ED}"/>
          </ac:picMkLst>
        </pc:picChg>
      </pc:sldChg>
      <pc:sldChg chg="addSp modSp mod setBg">
        <pc:chgData name="Sarah Gothard" userId="0e53f415fda5f162" providerId="LiveId" clId="{3BC2A9FC-1A72-4111-9735-DEB679BB551E}" dt="2019-11-11T15:04:59.666" v="3" actId="26606"/>
        <pc:sldMkLst>
          <pc:docMk/>
          <pc:sldMk cId="2704221002" sldId="259"/>
        </pc:sldMkLst>
        <pc:spChg chg="mod ord">
          <ac:chgData name="Sarah Gothard" userId="0e53f415fda5f162" providerId="LiveId" clId="{3BC2A9FC-1A72-4111-9735-DEB679BB551E}" dt="2019-11-11T15:04:59.666" v="3" actId="26606"/>
          <ac:spMkLst>
            <pc:docMk/>
            <pc:sldMk cId="2704221002" sldId="259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4:59.666" v="3" actId="26606"/>
          <ac:spMkLst>
            <pc:docMk/>
            <pc:sldMk cId="2704221002" sldId="259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4:59.666" v="3" actId="26606"/>
          <ac:spMkLst>
            <pc:docMk/>
            <pc:sldMk cId="2704221002" sldId="259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4:59.666" v="3" actId="26606"/>
          <ac:picMkLst>
            <pc:docMk/>
            <pc:sldMk cId="2704221002" sldId="259"/>
            <ac:picMk id="3" creationId="{930615A6-82DC-4EDF-A502-6D7D304ACF55}"/>
          </ac:picMkLst>
        </pc:picChg>
      </pc:sldChg>
      <pc:sldChg chg="addSp modSp mod setBg">
        <pc:chgData name="Sarah Gothard" userId="0e53f415fda5f162" providerId="LiveId" clId="{3BC2A9FC-1A72-4111-9735-DEB679BB551E}" dt="2019-11-11T15:05:02.381" v="4" actId="26606"/>
        <pc:sldMkLst>
          <pc:docMk/>
          <pc:sldMk cId="1563478036" sldId="260"/>
        </pc:sldMkLst>
        <pc:spChg chg="mod ord">
          <ac:chgData name="Sarah Gothard" userId="0e53f415fda5f162" providerId="LiveId" clId="{3BC2A9FC-1A72-4111-9735-DEB679BB551E}" dt="2019-11-11T15:05:02.381" v="4" actId="26606"/>
          <ac:spMkLst>
            <pc:docMk/>
            <pc:sldMk cId="1563478036" sldId="260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02.381" v="4" actId="26606"/>
          <ac:spMkLst>
            <pc:docMk/>
            <pc:sldMk cId="1563478036" sldId="260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02.381" v="4" actId="26606"/>
          <ac:spMkLst>
            <pc:docMk/>
            <pc:sldMk cId="1563478036" sldId="260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02.381" v="4" actId="26606"/>
          <ac:picMkLst>
            <pc:docMk/>
            <pc:sldMk cId="1563478036" sldId="260"/>
            <ac:picMk id="2" creationId="{9878D79A-BFF3-4CF6-8CD1-0931AD4A2302}"/>
          </ac:picMkLst>
        </pc:picChg>
      </pc:sldChg>
      <pc:sldChg chg="addSp modSp mod setBg">
        <pc:chgData name="Sarah Gothard" userId="0e53f415fda5f162" providerId="LiveId" clId="{3BC2A9FC-1A72-4111-9735-DEB679BB551E}" dt="2019-11-11T15:05:08.770" v="5" actId="26606"/>
        <pc:sldMkLst>
          <pc:docMk/>
          <pc:sldMk cId="1468158762" sldId="261"/>
        </pc:sldMkLst>
        <pc:spChg chg="mod ord">
          <ac:chgData name="Sarah Gothard" userId="0e53f415fda5f162" providerId="LiveId" clId="{3BC2A9FC-1A72-4111-9735-DEB679BB551E}" dt="2019-11-11T15:05:08.770" v="5" actId="26606"/>
          <ac:spMkLst>
            <pc:docMk/>
            <pc:sldMk cId="1468158762" sldId="261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08.770" v="5" actId="26606"/>
          <ac:spMkLst>
            <pc:docMk/>
            <pc:sldMk cId="1468158762" sldId="261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08.770" v="5" actId="26606"/>
          <ac:spMkLst>
            <pc:docMk/>
            <pc:sldMk cId="1468158762" sldId="261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08.770" v="5" actId="26606"/>
          <ac:picMkLst>
            <pc:docMk/>
            <pc:sldMk cId="1468158762" sldId="261"/>
            <ac:picMk id="3" creationId="{5BF38B02-FAAC-456F-8B6B-CD716BE063AC}"/>
          </ac:picMkLst>
        </pc:picChg>
      </pc:sldChg>
      <pc:sldChg chg="addSp modSp mod setBg">
        <pc:chgData name="Sarah Gothard" userId="0e53f415fda5f162" providerId="LiveId" clId="{3BC2A9FC-1A72-4111-9735-DEB679BB551E}" dt="2019-11-11T15:05:11.115" v="6" actId="26606"/>
        <pc:sldMkLst>
          <pc:docMk/>
          <pc:sldMk cId="296324345" sldId="262"/>
        </pc:sldMkLst>
        <pc:spChg chg="mod ord">
          <ac:chgData name="Sarah Gothard" userId="0e53f415fda5f162" providerId="LiveId" clId="{3BC2A9FC-1A72-4111-9735-DEB679BB551E}" dt="2019-11-11T15:05:11.115" v="6" actId="26606"/>
          <ac:spMkLst>
            <pc:docMk/>
            <pc:sldMk cId="296324345" sldId="262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11.115" v="6" actId="26606"/>
          <ac:spMkLst>
            <pc:docMk/>
            <pc:sldMk cId="296324345" sldId="262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11.115" v="6" actId="26606"/>
          <ac:spMkLst>
            <pc:docMk/>
            <pc:sldMk cId="296324345" sldId="262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11.115" v="6" actId="26606"/>
          <ac:picMkLst>
            <pc:docMk/>
            <pc:sldMk cId="296324345" sldId="262"/>
            <ac:picMk id="2" creationId="{D9CA9536-F224-477D-9E86-1F4361FAF3E7}"/>
          </ac:picMkLst>
        </pc:picChg>
      </pc:sldChg>
      <pc:sldChg chg="addSp modSp mod setBg">
        <pc:chgData name="Sarah Gothard" userId="0e53f415fda5f162" providerId="LiveId" clId="{3BC2A9FC-1A72-4111-9735-DEB679BB551E}" dt="2019-11-11T15:05:13.239" v="7" actId="26606"/>
        <pc:sldMkLst>
          <pc:docMk/>
          <pc:sldMk cId="2168313383" sldId="263"/>
        </pc:sldMkLst>
        <pc:spChg chg="mod ord">
          <ac:chgData name="Sarah Gothard" userId="0e53f415fda5f162" providerId="LiveId" clId="{3BC2A9FC-1A72-4111-9735-DEB679BB551E}" dt="2019-11-11T15:05:13.239" v="7" actId="26606"/>
          <ac:spMkLst>
            <pc:docMk/>
            <pc:sldMk cId="2168313383" sldId="263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13.239" v="7" actId="26606"/>
          <ac:spMkLst>
            <pc:docMk/>
            <pc:sldMk cId="2168313383" sldId="263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13.239" v="7" actId="26606"/>
          <ac:spMkLst>
            <pc:docMk/>
            <pc:sldMk cId="2168313383" sldId="263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13.239" v="7" actId="26606"/>
          <ac:picMkLst>
            <pc:docMk/>
            <pc:sldMk cId="2168313383" sldId="263"/>
            <ac:picMk id="2" creationId="{06F64678-5E3F-40E8-B4D9-8700868EB5F6}"/>
          </ac:picMkLst>
        </pc:picChg>
      </pc:sldChg>
      <pc:sldChg chg="addSp modSp mod setBg">
        <pc:chgData name="Sarah Gothard" userId="0e53f415fda5f162" providerId="LiveId" clId="{3BC2A9FC-1A72-4111-9735-DEB679BB551E}" dt="2019-11-11T15:05:24.874" v="11" actId="26606"/>
        <pc:sldMkLst>
          <pc:docMk/>
          <pc:sldMk cId="3899154839" sldId="264"/>
        </pc:sldMkLst>
        <pc:spChg chg="mod ord">
          <ac:chgData name="Sarah Gothard" userId="0e53f415fda5f162" providerId="LiveId" clId="{3BC2A9FC-1A72-4111-9735-DEB679BB551E}" dt="2019-11-11T15:05:24.874" v="11" actId="26606"/>
          <ac:spMkLst>
            <pc:docMk/>
            <pc:sldMk cId="3899154839" sldId="264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24.874" v="11" actId="26606"/>
          <ac:spMkLst>
            <pc:docMk/>
            <pc:sldMk cId="3899154839" sldId="264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24.874" v="11" actId="26606"/>
          <ac:spMkLst>
            <pc:docMk/>
            <pc:sldMk cId="3899154839" sldId="264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24.874" v="11" actId="26606"/>
          <ac:picMkLst>
            <pc:docMk/>
            <pc:sldMk cId="3899154839" sldId="264"/>
            <ac:picMk id="2" creationId="{52749B6F-2A5A-4AED-BF46-ADA474A4E452}"/>
          </ac:picMkLst>
        </pc:picChg>
      </pc:sldChg>
      <pc:sldChg chg="addSp modSp mod setBg">
        <pc:chgData name="Sarah Gothard" userId="0e53f415fda5f162" providerId="LiveId" clId="{3BC2A9FC-1A72-4111-9735-DEB679BB551E}" dt="2019-11-11T15:05:27.555" v="12" actId="26606"/>
        <pc:sldMkLst>
          <pc:docMk/>
          <pc:sldMk cId="2774496052" sldId="265"/>
        </pc:sldMkLst>
        <pc:spChg chg="mod ord">
          <ac:chgData name="Sarah Gothard" userId="0e53f415fda5f162" providerId="LiveId" clId="{3BC2A9FC-1A72-4111-9735-DEB679BB551E}" dt="2019-11-11T15:05:27.555" v="12" actId="26606"/>
          <ac:spMkLst>
            <pc:docMk/>
            <pc:sldMk cId="2774496052" sldId="265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27.555" v="12" actId="26606"/>
          <ac:spMkLst>
            <pc:docMk/>
            <pc:sldMk cId="2774496052" sldId="265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27.555" v="12" actId="26606"/>
          <ac:spMkLst>
            <pc:docMk/>
            <pc:sldMk cId="2774496052" sldId="265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27.555" v="12" actId="26606"/>
          <ac:picMkLst>
            <pc:docMk/>
            <pc:sldMk cId="2774496052" sldId="265"/>
            <ac:picMk id="2" creationId="{0F99EFA1-F7F5-4886-9E30-4495B4E2FCF8}"/>
          </ac:picMkLst>
        </pc:picChg>
      </pc:sldChg>
      <pc:sldChg chg="addSp modSp mod setBg">
        <pc:chgData name="Sarah Gothard" userId="0e53f415fda5f162" providerId="LiveId" clId="{3BC2A9FC-1A72-4111-9735-DEB679BB551E}" dt="2019-11-11T15:05:42.687" v="16" actId="26606"/>
        <pc:sldMkLst>
          <pc:docMk/>
          <pc:sldMk cId="2491235320" sldId="266"/>
        </pc:sldMkLst>
        <pc:spChg chg="mod ord">
          <ac:chgData name="Sarah Gothard" userId="0e53f415fda5f162" providerId="LiveId" clId="{3BC2A9FC-1A72-4111-9735-DEB679BB551E}" dt="2019-11-11T15:05:42.687" v="16" actId="26606"/>
          <ac:spMkLst>
            <pc:docMk/>
            <pc:sldMk cId="2491235320" sldId="266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42.687" v="16" actId="26606"/>
          <ac:spMkLst>
            <pc:docMk/>
            <pc:sldMk cId="2491235320" sldId="266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42.687" v="16" actId="26606"/>
          <ac:spMkLst>
            <pc:docMk/>
            <pc:sldMk cId="2491235320" sldId="266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42.687" v="16" actId="26606"/>
          <ac:picMkLst>
            <pc:docMk/>
            <pc:sldMk cId="2491235320" sldId="266"/>
            <ac:picMk id="2" creationId="{7F7F63FB-B48E-4F31-B299-D884AB315FF3}"/>
          </ac:picMkLst>
        </pc:picChg>
      </pc:sldChg>
      <pc:sldChg chg="addSp modSp mod setBg">
        <pc:chgData name="Sarah Gothard" userId="0e53f415fda5f162" providerId="LiveId" clId="{3BC2A9FC-1A72-4111-9735-DEB679BB551E}" dt="2019-11-11T15:05:46.640" v="17" actId="26606"/>
        <pc:sldMkLst>
          <pc:docMk/>
          <pc:sldMk cId="2095668910" sldId="267"/>
        </pc:sldMkLst>
        <pc:spChg chg="mod ord">
          <ac:chgData name="Sarah Gothard" userId="0e53f415fda5f162" providerId="LiveId" clId="{3BC2A9FC-1A72-4111-9735-DEB679BB551E}" dt="2019-11-11T15:05:46.640" v="17" actId="26606"/>
          <ac:spMkLst>
            <pc:docMk/>
            <pc:sldMk cId="2095668910" sldId="267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46.640" v="17" actId="26606"/>
          <ac:spMkLst>
            <pc:docMk/>
            <pc:sldMk cId="2095668910" sldId="267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46.640" v="17" actId="26606"/>
          <ac:spMkLst>
            <pc:docMk/>
            <pc:sldMk cId="2095668910" sldId="267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46.640" v="17" actId="26606"/>
          <ac:picMkLst>
            <pc:docMk/>
            <pc:sldMk cId="2095668910" sldId="267"/>
            <ac:picMk id="3" creationId="{4E3661AF-36D0-46B6-844A-C992A730F849}"/>
          </ac:picMkLst>
        </pc:picChg>
      </pc:sldChg>
      <pc:sldChg chg="addSp modSp mod setBg">
        <pc:chgData name="Sarah Gothard" userId="0e53f415fda5f162" providerId="LiveId" clId="{3BC2A9FC-1A72-4111-9735-DEB679BB551E}" dt="2019-11-11T15:05:18.252" v="8" actId="26606"/>
        <pc:sldMkLst>
          <pc:docMk/>
          <pc:sldMk cId="15917543" sldId="272"/>
        </pc:sldMkLst>
        <pc:spChg chg="mod ord">
          <ac:chgData name="Sarah Gothard" userId="0e53f415fda5f162" providerId="LiveId" clId="{3BC2A9FC-1A72-4111-9735-DEB679BB551E}" dt="2019-11-11T15:05:18.252" v="8" actId="26606"/>
          <ac:spMkLst>
            <pc:docMk/>
            <pc:sldMk cId="15917543" sldId="272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18.252" v="8" actId="26606"/>
          <ac:spMkLst>
            <pc:docMk/>
            <pc:sldMk cId="15917543" sldId="272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18.252" v="8" actId="26606"/>
          <ac:spMkLst>
            <pc:docMk/>
            <pc:sldMk cId="15917543" sldId="272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18.252" v="8" actId="26606"/>
          <ac:picMkLst>
            <pc:docMk/>
            <pc:sldMk cId="15917543" sldId="272"/>
            <ac:picMk id="3" creationId="{930615A6-82DC-4EDF-A502-6D7D304ACF55}"/>
          </ac:picMkLst>
        </pc:picChg>
      </pc:sldChg>
      <pc:sldChg chg="addSp modSp mod setBg">
        <pc:chgData name="Sarah Gothard" userId="0e53f415fda5f162" providerId="LiveId" clId="{3BC2A9FC-1A72-4111-9735-DEB679BB551E}" dt="2019-11-11T15:05:19.987" v="9" actId="26606"/>
        <pc:sldMkLst>
          <pc:docMk/>
          <pc:sldMk cId="1370590540" sldId="273"/>
        </pc:sldMkLst>
        <pc:spChg chg="mod ord">
          <ac:chgData name="Sarah Gothard" userId="0e53f415fda5f162" providerId="LiveId" clId="{3BC2A9FC-1A72-4111-9735-DEB679BB551E}" dt="2019-11-11T15:05:19.987" v="9" actId="26606"/>
          <ac:spMkLst>
            <pc:docMk/>
            <pc:sldMk cId="1370590540" sldId="273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19.987" v="9" actId="26606"/>
          <ac:spMkLst>
            <pc:docMk/>
            <pc:sldMk cId="1370590540" sldId="273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19.987" v="9" actId="26606"/>
          <ac:spMkLst>
            <pc:docMk/>
            <pc:sldMk cId="1370590540" sldId="273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19.987" v="9" actId="26606"/>
          <ac:picMkLst>
            <pc:docMk/>
            <pc:sldMk cId="1370590540" sldId="273"/>
            <ac:picMk id="2" creationId="{9878D79A-BFF3-4CF6-8CD1-0931AD4A2302}"/>
          </ac:picMkLst>
        </pc:picChg>
      </pc:sldChg>
      <pc:sldChg chg="addSp modSp mod setBg">
        <pc:chgData name="Sarah Gothard" userId="0e53f415fda5f162" providerId="LiveId" clId="{3BC2A9FC-1A72-4111-9735-DEB679BB551E}" dt="2019-11-11T15:05:22.489" v="10" actId="26606"/>
        <pc:sldMkLst>
          <pc:docMk/>
          <pc:sldMk cId="842164946" sldId="274"/>
        </pc:sldMkLst>
        <pc:spChg chg="mod ord">
          <ac:chgData name="Sarah Gothard" userId="0e53f415fda5f162" providerId="LiveId" clId="{3BC2A9FC-1A72-4111-9735-DEB679BB551E}" dt="2019-11-11T15:05:22.489" v="10" actId="26606"/>
          <ac:spMkLst>
            <pc:docMk/>
            <pc:sldMk cId="842164946" sldId="274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22.489" v="10" actId="26606"/>
          <ac:spMkLst>
            <pc:docMk/>
            <pc:sldMk cId="842164946" sldId="274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22.489" v="10" actId="26606"/>
          <ac:spMkLst>
            <pc:docMk/>
            <pc:sldMk cId="842164946" sldId="274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22.489" v="10" actId="26606"/>
          <ac:picMkLst>
            <pc:docMk/>
            <pc:sldMk cId="842164946" sldId="274"/>
            <ac:picMk id="3" creationId="{5BF38B02-FAAC-456F-8B6B-CD716BE063AC}"/>
          </ac:picMkLst>
        </pc:picChg>
      </pc:sldChg>
      <pc:sldChg chg="addSp modSp mod setBg">
        <pc:chgData name="Sarah Gothard" userId="0e53f415fda5f162" providerId="LiveId" clId="{3BC2A9FC-1A72-4111-9735-DEB679BB551E}" dt="2019-11-11T15:05:29.755" v="13" actId="26606"/>
        <pc:sldMkLst>
          <pc:docMk/>
          <pc:sldMk cId="3709467769" sldId="275"/>
        </pc:sldMkLst>
        <pc:spChg chg="mod ord">
          <ac:chgData name="Sarah Gothard" userId="0e53f415fda5f162" providerId="LiveId" clId="{3BC2A9FC-1A72-4111-9735-DEB679BB551E}" dt="2019-11-11T15:05:29.755" v="13" actId="26606"/>
          <ac:spMkLst>
            <pc:docMk/>
            <pc:sldMk cId="3709467769" sldId="275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29.755" v="13" actId="26606"/>
          <ac:spMkLst>
            <pc:docMk/>
            <pc:sldMk cId="3709467769" sldId="275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29.755" v="13" actId="26606"/>
          <ac:spMkLst>
            <pc:docMk/>
            <pc:sldMk cId="3709467769" sldId="275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29.755" v="13" actId="26606"/>
          <ac:picMkLst>
            <pc:docMk/>
            <pc:sldMk cId="3709467769" sldId="275"/>
            <ac:picMk id="3" creationId="{930615A6-82DC-4EDF-A502-6D7D304ACF55}"/>
          </ac:picMkLst>
        </pc:picChg>
      </pc:sldChg>
      <pc:sldChg chg="addSp modSp mod setBg">
        <pc:chgData name="Sarah Gothard" userId="0e53f415fda5f162" providerId="LiveId" clId="{3BC2A9FC-1A72-4111-9735-DEB679BB551E}" dt="2019-11-11T15:05:34.413" v="14" actId="26606"/>
        <pc:sldMkLst>
          <pc:docMk/>
          <pc:sldMk cId="3938695853" sldId="276"/>
        </pc:sldMkLst>
        <pc:spChg chg="mod ord">
          <ac:chgData name="Sarah Gothard" userId="0e53f415fda5f162" providerId="LiveId" clId="{3BC2A9FC-1A72-4111-9735-DEB679BB551E}" dt="2019-11-11T15:05:34.413" v="14" actId="26606"/>
          <ac:spMkLst>
            <pc:docMk/>
            <pc:sldMk cId="3938695853" sldId="276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34.413" v="14" actId="26606"/>
          <ac:spMkLst>
            <pc:docMk/>
            <pc:sldMk cId="3938695853" sldId="276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34.413" v="14" actId="26606"/>
          <ac:spMkLst>
            <pc:docMk/>
            <pc:sldMk cId="3938695853" sldId="276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34.413" v="14" actId="26606"/>
          <ac:picMkLst>
            <pc:docMk/>
            <pc:sldMk cId="3938695853" sldId="276"/>
            <ac:picMk id="2" creationId="{9878D79A-BFF3-4CF6-8CD1-0931AD4A2302}"/>
          </ac:picMkLst>
        </pc:picChg>
      </pc:sldChg>
      <pc:sldChg chg="addSp modSp mod setBg">
        <pc:chgData name="Sarah Gothard" userId="0e53f415fda5f162" providerId="LiveId" clId="{3BC2A9FC-1A72-4111-9735-DEB679BB551E}" dt="2019-11-11T15:05:39.979" v="15" actId="26606"/>
        <pc:sldMkLst>
          <pc:docMk/>
          <pc:sldMk cId="1913335308" sldId="277"/>
        </pc:sldMkLst>
        <pc:spChg chg="mod ord">
          <ac:chgData name="Sarah Gothard" userId="0e53f415fda5f162" providerId="LiveId" clId="{3BC2A9FC-1A72-4111-9735-DEB679BB551E}" dt="2019-11-11T15:05:39.979" v="15" actId="26606"/>
          <ac:spMkLst>
            <pc:docMk/>
            <pc:sldMk cId="1913335308" sldId="277"/>
            <ac:spMk id="4" creationId="{376124C2-A51B-431C-B1FE-AD17FD29246A}"/>
          </ac:spMkLst>
        </pc:spChg>
        <pc:spChg chg="add">
          <ac:chgData name="Sarah Gothard" userId="0e53f415fda5f162" providerId="LiveId" clId="{3BC2A9FC-1A72-4111-9735-DEB679BB551E}" dt="2019-11-11T15:05:39.979" v="15" actId="26606"/>
          <ac:spMkLst>
            <pc:docMk/>
            <pc:sldMk cId="1913335308" sldId="277"/>
            <ac:spMk id="9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39.979" v="15" actId="26606"/>
          <ac:spMkLst>
            <pc:docMk/>
            <pc:sldMk cId="1913335308" sldId="277"/>
            <ac:spMk id="11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39.979" v="15" actId="26606"/>
          <ac:picMkLst>
            <pc:docMk/>
            <pc:sldMk cId="1913335308" sldId="277"/>
            <ac:picMk id="3" creationId="{5BF38B02-FAAC-456F-8B6B-CD716BE063AC}"/>
          </ac:picMkLst>
        </pc:picChg>
      </pc:sldChg>
      <pc:sldChg chg="addSp modSp mod setBg">
        <pc:chgData name="Sarah Gothard" userId="0e53f415fda5f162" providerId="LiveId" clId="{3BC2A9FC-1A72-4111-9735-DEB679BB551E}" dt="2019-11-11T15:05:49.161" v="18" actId="26606"/>
        <pc:sldMkLst>
          <pc:docMk/>
          <pc:sldMk cId="1735247264" sldId="281"/>
        </pc:sldMkLst>
        <pc:spChg chg="mod ord">
          <ac:chgData name="Sarah Gothard" userId="0e53f415fda5f162" providerId="LiveId" clId="{3BC2A9FC-1A72-4111-9735-DEB679BB551E}" dt="2019-11-11T15:05:49.161" v="18" actId="26606"/>
          <ac:spMkLst>
            <pc:docMk/>
            <pc:sldMk cId="1735247264" sldId="281"/>
            <ac:spMk id="4" creationId="{0F421F4E-CC3F-4C07-A2DC-4B03D64C8B32}"/>
          </ac:spMkLst>
        </pc:spChg>
        <pc:spChg chg="add">
          <ac:chgData name="Sarah Gothard" userId="0e53f415fda5f162" providerId="LiveId" clId="{3BC2A9FC-1A72-4111-9735-DEB679BB551E}" dt="2019-11-11T15:05:49.161" v="18" actId="26606"/>
          <ac:spMkLst>
            <pc:docMk/>
            <pc:sldMk cId="1735247264" sldId="281"/>
            <ac:spMk id="11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49.161" v="18" actId="26606"/>
          <ac:spMkLst>
            <pc:docMk/>
            <pc:sldMk cId="1735247264" sldId="281"/>
            <ac:spMk id="13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49.161" v="18" actId="26606"/>
          <ac:picMkLst>
            <pc:docMk/>
            <pc:sldMk cId="1735247264" sldId="281"/>
            <ac:picMk id="6" creationId="{B842D0D8-4592-41C3-9BAE-883091C36FB0}"/>
          </ac:picMkLst>
        </pc:picChg>
      </pc:sldChg>
      <pc:sldChg chg="addSp modSp mod setBg">
        <pc:chgData name="Sarah Gothard" userId="0e53f415fda5f162" providerId="LiveId" clId="{3BC2A9FC-1A72-4111-9735-DEB679BB551E}" dt="2019-11-11T15:05:52.101" v="19" actId="26606"/>
        <pc:sldMkLst>
          <pc:docMk/>
          <pc:sldMk cId="2312473374" sldId="282"/>
        </pc:sldMkLst>
        <pc:spChg chg="mod ord">
          <ac:chgData name="Sarah Gothard" userId="0e53f415fda5f162" providerId="LiveId" clId="{3BC2A9FC-1A72-4111-9735-DEB679BB551E}" dt="2019-11-11T15:05:52.101" v="19" actId="26606"/>
          <ac:spMkLst>
            <pc:docMk/>
            <pc:sldMk cId="2312473374" sldId="282"/>
            <ac:spMk id="4" creationId="{D97E4DB3-362F-4993-8168-7E6AB9D5375D}"/>
          </ac:spMkLst>
        </pc:spChg>
        <pc:spChg chg="add">
          <ac:chgData name="Sarah Gothard" userId="0e53f415fda5f162" providerId="LiveId" clId="{3BC2A9FC-1A72-4111-9735-DEB679BB551E}" dt="2019-11-11T15:05:52.101" v="19" actId="26606"/>
          <ac:spMkLst>
            <pc:docMk/>
            <pc:sldMk cId="2312473374" sldId="282"/>
            <ac:spMk id="10" creationId="{32BC26D8-82FB-445E-AA49-62A77D7C1EE0}"/>
          </ac:spMkLst>
        </pc:spChg>
        <pc:spChg chg="add">
          <ac:chgData name="Sarah Gothard" userId="0e53f415fda5f162" providerId="LiveId" clId="{3BC2A9FC-1A72-4111-9735-DEB679BB551E}" dt="2019-11-11T15:05:52.101" v="19" actId="26606"/>
          <ac:spMkLst>
            <pc:docMk/>
            <pc:sldMk cId="2312473374" sldId="282"/>
            <ac:spMk id="12" creationId="{CB44330D-EA18-4254-AA95-EB49948539B8}"/>
          </ac:spMkLst>
        </pc:spChg>
        <pc:picChg chg="mod">
          <ac:chgData name="Sarah Gothard" userId="0e53f415fda5f162" providerId="LiveId" clId="{3BC2A9FC-1A72-4111-9735-DEB679BB551E}" dt="2019-11-11T15:05:52.101" v="19" actId="26606"/>
          <ac:picMkLst>
            <pc:docMk/>
            <pc:sldMk cId="2312473374" sldId="282"/>
            <ac:picMk id="5" creationId="{9D858431-DBE6-48F0-8719-BD7CAE1FA368}"/>
          </ac:picMkLst>
        </pc:picChg>
      </pc:sldChg>
    </pc:docChg>
  </pc:docChgLst>
  <pc:docChgLst>
    <pc:chgData name="Sarah Gothard" userId="0e53f415fda5f162" providerId="LiveId" clId="{E215D8FC-88BA-4053-92E3-0D77FE6EC347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6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9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2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8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6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2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5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1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5460BE-83A9-42DA-889A-8BBD26980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36A3-1B74-40B0-9947-64344E73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23270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78D79A-BFF3-4CF6-8CD1-0931AD4A2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0590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38B02-FAAC-456F-8B6B-CD716BE06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2164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749B6F-2A5A-4AED-BF46-ADA474A4E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9915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F99EFA1-F7F5-4886-9E30-4495B4E2F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4496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0615A6-82DC-4EDF-A502-6D7D304AC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9467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78D79A-BFF3-4CF6-8CD1-0931AD4A2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8695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38B02-FAAC-456F-8B6B-CD716BE06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3335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F63FB-B48E-4F31-B299-D884AB315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91235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3661AF-36D0-46B6-844A-C992A730F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566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42D0D8-4592-41C3-9BAE-883091C36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21F4E-CC3F-4C07-A2DC-4B03D64C8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3524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C06A19-D142-43C5-94F0-5C1DF7422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570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858431-DBE6-48F0-8719-BD7CAE1FA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E4DB3-362F-4993-8168-7E6AB9D5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1247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B5AED0-C6F1-4D92-A85F-62C805532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863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0615A6-82DC-4EDF-A502-6D7D304AC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0422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78D79A-BFF3-4CF6-8CD1-0931AD4A2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6347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F38B02-FAAC-456F-8B6B-CD716BE06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68158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CA9536-F224-477D-9E86-1F4361FAF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632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F64678-5E3F-40E8-B4D9-8700868EB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68313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0615A6-82DC-4EDF-A502-6D7D304AC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917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22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2019-11-11T15:05:52Z</dcterms:created>
  <dcterms:modified xsi:type="dcterms:W3CDTF">2019-11-11T15:05:53Z</dcterms:modified>
</cp:coreProperties>
</file>