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608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AE8EC5C-45AF-4A7D-915D-D8702493CF5B}"/>
    <pc:docChg chg="custSel mod modSld">
      <pc:chgData name="Sarah Gothard" userId="0e53f415fda5f162" providerId="LiveId" clId="{5AE8EC5C-45AF-4A7D-915D-D8702493CF5B}" dt="2019-10-19T00:31:58.539" v="8" actId="26606"/>
      <pc:docMkLst>
        <pc:docMk/>
      </pc:docMkLst>
      <pc:sldChg chg="addSp modSp mod setBg">
        <pc:chgData name="Sarah Gothard" userId="0e53f415fda5f162" providerId="LiveId" clId="{5AE8EC5C-45AF-4A7D-915D-D8702493CF5B}" dt="2019-10-19T00:31:28.046" v="0" actId="26606"/>
        <pc:sldMkLst>
          <pc:docMk/>
          <pc:sldMk cId="2211167003" sldId="257"/>
        </pc:sldMkLst>
        <pc:spChg chg="mod ord">
          <ac:chgData name="Sarah Gothard" userId="0e53f415fda5f162" providerId="LiveId" clId="{5AE8EC5C-45AF-4A7D-915D-D8702493CF5B}" dt="2019-10-19T00:31:28.046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5AE8EC5C-45AF-4A7D-915D-D8702493CF5B}" dt="2019-10-19T00:31:28.046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5AE8EC5C-45AF-4A7D-915D-D8702493CF5B}" dt="2019-10-19T00:31:28.046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5AE8EC5C-45AF-4A7D-915D-D8702493CF5B}" dt="2019-10-19T00:31:28.046" v="0" actId="26606"/>
          <ac:picMkLst>
            <pc:docMk/>
            <pc:sldMk cId="2211167003" sldId="257"/>
            <ac:picMk id="2" creationId="{27E0B8A5-6EC7-4C49-8DCB-8284ADB37385}"/>
          </ac:picMkLst>
        </pc:picChg>
      </pc:sldChg>
      <pc:sldChg chg="addSp modSp mod setBg">
        <pc:chgData name="Sarah Gothard" userId="0e53f415fda5f162" providerId="LiveId" clId="{5AE8EC5C-45AF-4A7D-915D-D8702493CF5B}" dt="2019-10-19T00:31:33.046" v="1" actId="26606"/>
        <pc:sldMkLst>
          <pc:docMk/>
          <pc:sldMk cId="518589588" sldId="258"/>
        </pc:sldMkLst>
        <pc:spChg chg="mod ord">
          <ac:chgData name="Sarah Gothard" userId="0e53f415fda5f162" providerId="LiveId" clId="{5AE8EC5C-45AF-4A7D-915D-D8702493CF5B}" dt="2019-10-19T00:31:33.046" v="1" actId="26606"/>
          <ac:spMkLst>
            <pc:docMk/>
            <pc:sldMk cId="518589588" sldId="258"/>
            <ac:spMk id="4" creationId="{A2E66544-2679-4CB0-8E8D-1181421BB828}"/>
          </ac:spMkLst>
        </pc:spChg>
        <pc:spChg chg="add">
          <ac:chgData name="Sarah Gothard" userId="0e53f415fda5f162" providerId="LiveId" clId="{5AE8EC5C-45AF-4A7D-915D-D8702493CF5B}" dt="2019-10-19T00:31:33.046" v="1" actId="26606"/>
          <ac:spMkLst>
            <pc:docMk/>
            <pc:sldMk cId="518589588" sldId="258"/>
            <ac:spMk id="10" creationId="{32BC26D8-82FB-445E-AA49-62A77D7C1EE0}"/>
          </ac:spMkLst>
        </pc:spChg>
        <pc:spChg chg="add">
          <ac:chgData name="Sarah Gothard" userId="0e53f415fda5f162" providerId="LiveId" clId="{5AE8EC5C-45AF-4A7D-915D-D8702493CF5B}" dt="2019-10-19T00:31:33.046" v="1" actId="26606"/>
          <ac:spMkLst>
            <pc:docMk/>
            <pc:sldMk cId="518589588" sldId="258"/>
            <ac:spMk id="12" creationId="{CB44330D-EA18-4254-AA95-EB49948539B8}"/>
          </ac:spMkLst>
        </pc:spChg>
        <pc:picChg chg="mod">
          <ac:chgData name="Sarah Gothard" userId="0e53f415fda5f162" providerId="LiveId" clId="{5AE8EC5C-45AF-4A7D-915D-D8702493CF5B}" dt="2019-10-19T00:31:33.046" v="1" actId="26606"/>
          <ac:picMkLst>
            <pc:docMk/>
            <pc:sldMk cId="518589588" sldId="258"/>
            <ac:picMk id="5" creationId="{73F32944-E4BE-4E4D-827C-39FCFEB8301C}"/>
          </ac:picMkLst>
        </pc:picChg>
      </pc:sldChg>
      <pc:sldChg chg="addSp modSp mod setBg">
        <pc:chgData name="Sarah Gothard" userId="0e53f415fda5f162" providerId="LiveId" clId="{5AE8EC5C-45AF-4A7D-915D-D8702493CF5B}" dt="2019-10-19T00:31:36.364" v="2" actId="26606"/>
        <pc:sldMkLst>
          <pc:docMk/>
          <pc:sldMk cId="3185216168" sldId="259"/>
        </pc:sldMkLst>
        <pc:spChg chg="mod ord">
          <ac:chgData name="Sarah Gothard" userId="0e53f415fda5f162" providerId="LiveId" clId="{5AE8EC5C-45AF-4A7D-915D-D8702493CF5B}" dt="2019-10-19T00:31:36.364" v="2" actId="26606"/>
          <ac:spMkLst>
            <pc:docMk/>
            <pc:sldMk cId="3185216168" sldId="259"/>
            <ac:spMk id="4" creationId="{A2E66544-2679-4CB0-8E8D-1181421BB828}"/>
          </ac:spMkLst>
        </pc:spChg>
        <pc:spChg chg="add">
          <ac:chgData name="Sarah Gothard" userId="0e53f415fda5f162" providerId="LiveId" clId="{5AE8EC5C-45AF-4A7D-915D-D8702493CF5B}" dt="2019-10-19T00:31:36.364" v="2" actId="26606"/>
          <ac:spMkLst>
            <pc:docMk/>
            <pc:sldMk cId="3185216168" sldId="259"/>
            <ac:spMk id="9" creationId="{32BC26D8-82FB-445E-AA49-62A77D7C1EE0}"/>
          </ac:spMkLst>
        </pc:spChg>
        <pc:spChg chg="add">
          <ac:chgData name="Sarah Gothard" userId="0e53f415fda5f162" providerId="LiveId" clId="{5AE8EC5C-45AF-4A7D-915D-D8702493CF5B}" dt="2019-10-19T00:31:36.364" v="2" actId="26606"/>
          <ac:spMkLst>
            <pc:docMk/>
            <pc:sldMk cId="3185216168" sldId="259"/>
            <ac:spMk id="11" creationId="{CB44330D-EA18-4254-AA95-EB49948539B8}"/>
          </ac:spMkLst>
        </pc:spChg>
        <pc:picChg chg="mod">
          <ac:chgData name="Sarah Gothard" userId="0e53f415fda5f162" providerId="LiveId" clId="{5AE8EC5C-45AF-4A7D-915D-D8702493CF5B}" dt="2019-10-19T00:31:36.364" v="2" actId="26606"/>
          <ac:picMkLst>
            <pc:docMk/>
            <pc:sldMk cId="3185216168" sldId="259"/>
            <ac:picMk id="3" creationId="{E0F28499-488C-4DF6-8A27-D8A95EAB12D6}"/>
          </ac:picMkLst>
        </pc:picChg>
      </pc:sldChg>
      <pc:sldChg chg="addSp modSp mod setBg">
        <pc:chgData name="Sarah Gothard" userId="0e53f415fda5f162" providerId="LiveId" clId="{5AE8EC5C-45AF-4A7D-915D-D8702493CF5B}" dt="2019-10-19T00:31:43.302" v="3" actId="26606"/>
        <pc:sldMkLst>
          <pc:docMk/>
          <pc:sldMk cId="651498416" sldId="260"/>
        </pc:sldMkLst>
        <pc:spChg chg="mod ord">
          <ac:chgData name="Sarah Gothard" userId="0e53f415fda5f162" providerId="LiveId" clId="{5AE8EC5C-45AF-4A7D-915D-D8702493CF5B}" dt="2019-10-19T00:31:43.302" v="3" actId="26606"/>
          <ac:spMkLst>
            <pc:docMk/>
            <pc:sldMk cId="651498416" sldId="260"/>
            <ac:spMk id="4" creationId="{A2E66544-2679-4CB0-8E8D-1181421BB828}"/>
          </ac:spMkLst>
        </pc:spChg>
        <pc:spChg chg="add">
          <ac:chgData name="Sarah Gothard" userId="0e53f415fda5f162" providerId="LiveId" clId="{5AE8EC5C-45AF-4A7D-915D-D8702493CF5B}" dt="2019-10-19T00:31:43.302" v="3" actId="26606"/>
          <ac:spMkLst>
            <pc:docMk/>
            <pc:sldMk cId="651498416" sldId="260"/>
            <ac:spMk id="9" creationId="{32BC26D8-82FB-445E-AA49-62A77D7C1EE0}"/>
          </ac:spMkLst>
        </pc:spChg>
        <pc:spChg chg="add">
          <ac:chgData name="Sarah Gothard" userId="0e53f415fda5f162" providerId="LiveId" clId="{5AE8EC5C-45AF-4A7D-915D-D8702493CF5B}" dt="2019-10-19T00:31:43.302" v="3" actId="26606"/>
          <ac:spMkLst>
            <pc:docMk/>
            <pc:sldMk cId="651498416" sldId="260"/>
            <ac:spMk id="11" creationId="{CB44330D-EA18-4254-AA95-EB49948539B8}"/>
          </ac:spMkLst>
        </pc:spChg>
        <pc:picChg chg="mod">
          <ac:chgData name="Sarah Gothard" userId="0e53f415fda5f162" providerId="LiveId" clId="{5AE8EC5C-45AF-4A7D-915D-D8702493CF5B}" dt="2019-10-19T00:31:43.302" v="3" actId="26606"/>
          <ac:picMkLst>
            <pc:docMk/>
            <pc:sldMk cId="651498416" sldId="260"/>
            <ac:picMk id="2" creationId="{F571DA51-601E-4DF4-83CE-E816E07DEE08}"/>
          </ac:picMkLst>
        </pc:picChg>
      </pc:sldChg>
      <pc:sldChg chg="addSp modSp mod setBg">
        <pc:chgData name="Sarah Gothard" userId="0e53f415fda5f162" providerId="LiveId" clId="{5AE8EC5C-45AF-4A7D-915D-D8702493CF5B}" dt="2019-10-19T00:31:45.856" v="4" actId="26606"/>
        <pc:sldMkLst>
          <pc:docMk/>
          <pc:sldMk cId="3803909062" sldId="261"/>
        </pc:sldMkLst>
        <pc:spChg chg="mod ord">
          <ac:chgData name="Sarah Gothard" userId="0e53f415fda5f162" providerId="LiveId" clId="{5AE8EC5C-45AF-4A7D-915D-D8702493CF5B}" dt="2019-10-19T00:31:45.856" v="4" actId="26606"/>
          <ac:spMkLst>
            <pc:docMk/>
            <pc:sldMk cId="3803909062" sldId="261"/>
            <ac:spMk id="4" creationId="{A2E66544-2679-4CB0-8E8D-1181421BB828}"/>
          </ac:spMkLst>
        </pc:spChg>
        <pc:spChg chg="add">
          <ac:chgData name="Sarah Gothard" userId="0e53f415fda5f162" providerId="LiveId" clId="{5AE8EC5C-45AF-4A7D-915D-D8702493CF5B}" dt="2019-10-19T00:31:45.856" v="4" actId="26606"/>
          <ac:spMkLst>
            <pc:docMk/>
            <pc:sldMk cId="3803909062" sldId="261"/>
            <ac:spMk id="9" creationId="{32BC26D8-82FB-445E-AA49-62A77D7C1EE0}"/>
          </ac:spMkLst>
        </pc:spChg>
        <pc:spChg chg="add">
          <ac:chgData name="Sarah Gothard" userId="0e53f415fda5f162" providerId="LiveId" clId="{5AE8EC5C-45AF-4A7D-915D-D8702493CF5B}" dt="2019-10-19T00:31:45.856" v="4" actId="26606"/>
          <ac:spMkLst>
            <pc:docMk/>
            <pc:sldMk cId="3803909062" sldId="261"/>
            <ac:spMk id="11" creationId="{CB44330D-EA18-4254-AA95-EB49948539B8}"/>
          </ac:spMkLst>
        </pc:spChg>
        <pc:picChg chg="mod">
          <ac:chgData name="Sarah Gothard" userId="0e53f415fda5f162" providerId="LiveId" clId="{5AE8EC5C-45AF-4A7D-915D-D8702493CF5B}" dt="2019-10-19T00:31:45.856" v="4" actId="26606"/>
          <ac:picMkLst>
            <pc:docMk/>
            <pc:sldMk cId="3803909062" sldId="261"/>
            <ac:picMk id="2" creationId="{009C1C0A-E112-4B81-9734-BB41826EF727}"/>
          </ac:picMkLst>
        </pc:picChg>
      </pc:sldChg>
      <pc:sldChg chg="addSp modSp mod setBg">
        <pc:chgData name="Sarah Gothard" userId="0e53f415fda5f162" providerId="LiveId" clId="{5AE8EC5C-45AF-4A7D-915D-D8702493CF5B}" dt="2019-10-19T00:31:48.398" v="5" actId="26606"/>
        <pc:sldMkLst>
          <pc:docMk/>
          <pc:sldMk cId="408029231" sldId="262"/>
        </pc:sldMkLst>
        <pc:spChg chg="mod ord">
          <ac:chgData name="Sarah Gothard" userId="0e53f415fda5f162" providerId="LiveId" clId="{5AE8EC5C-45AF-4A7D-915D-D8702493CF5B}" dt="2019-10-19T00:31:48.398" v="5" actId="26606"/>
          <ac:spMkLst>
            <pc:docMk/>
            <pc:sldMk cId="408029231" sldId="262"/>
            <ac:spMk id="4" creationId="{A2E66544-2679-4CB0-8E8D-1181421BB828}"/>
          </ac:spMkLst>
        </pc:spChg>
        <pc:spChg chg="add">
          <ac:chgData name="Sarah Gothard" userId="0e53f415fda5f162" providerId="LiveId" clId="{5AE8EC5C-45AF-4A7D-915D-D8702493CF5B}" dt="2019-10-19T00:31:48.398" v="5" actId="26606"/>
          <ac:spMkLst>
            <pc:docMk/>
            <pc:sldMk cId="408029231" sldId="262"/>
            <ac:spMk id="9" creationId="{32BC26D8-82FB-445E-AA49-62A77D7C1EE0}"/>
          </ac:spMkLst>
        </pc:spChg>
        <pc:spChg chg="add">
          <ac:chgData name="Sarah Gothard" userId="0e53f415fda5f162" providerId="LiveId" clId="{5AE8EC5C-45AF-4A7D-915D-D8702493CF5B}" dt="2019-10-19T00:31:48.398" v="5" actId="26606"/>
          <ac:spMkLst>
            <pc:docMk/>
            <pc:sldMk cId="408029231" sldId="262"/>
            <ac:spMk id="11" creationId="{CB44330D-EA18-4254-AA95-EB49948539B8}"/>
          </ac:spMkLst>
        </pc:spChg>
        <pc:picChg chg="mod">
          <ac:chgData name="Sarah Gothard" userId="0e53f415fda5f162" providerId="LiveId" clId="{5AE8EC5C-45AF-4A7D-915D-D8702493CF5B}" dt="2019-10-19T00:31:48.398" v="5" actId="26606"/>
          <ac:picMkLst>
            <pc:docMk/>
            <pc:sldMk cId="408029231" sldId="262"/>
            <ac:picMk id="2" creationId="{3DEE7098-A6E4-45AB-B8F0-08B27F7B4BB1}"/>
          </ac:picMkLst>
        </pc:picChg>
      </pc:sldChg>
      <pc:sldChg chg="addSp modSp mod setBg">
        <pc:chgData name="Sarah Gothard" userId="0e53f415fda5f162" providerId="LiveId" clId="{5AE8EC5C-45AF-4A7D-915D-D8702493CF5B}" dt="2019-10-19T00:31:51.160" v="6" actId="26606"/>
        <pc:sldMkLst>
          <pc:docMk/>
          <pc:sldMk cId="3619064610" sldId="263"/>
        </pc:sldMkLst>
        <pc:spChg chg="mod ord">
          <ac:chgData name="Sarah Gothard" userId="0e53f415fda5f162" providerId="LiveId" clId="{5AE8EC5C-45AF-4A7D-915D-D8702493CF5B}" dt="2019-10-19T00:31:51.160" v="6" actId="26606"/>
          <ac:spMkLst>
            <pc:docMk/>
            <pc:sldMk cId="3619064610" sldId="263"/>
            <ac:spMk id="4" creationId="{A2E66544-2679-4CB0-8E8D-1181421BB828}"/>
          </ac:spMkLst>
        </pc:spChg>
        <pc:spChg chg="add">
          <ac:chgData name="Sarah Gothard" userId="0e53f415fda5f162" providerId="LiveId" clId="{5AE8EC5C-45AF-4A7D-915D-D8702493CF5B}" dt="2019-10-19T00:31:51.160" v="6" actId="26606"/>
          <ac:spMkLst>
            <pc:docMk/>
            <pc:sldMk cId="3619064610" sldId="263"/>
            <ac:spMk id="9" creationId="{32BC26D8-82FB-445E-AA49-62A77D7C1EE0}"/>
          </ac:spMkLst>
        </pc:spChg>
        <pc:spChg chg="add">
          <ac:chgData name="Sarah Gothard" userId="0e53f415fda5f162" providerId="LiveId" clId="{5AE8EC5C-45AF-4A7D-915D-D8702493CF5B}" dt="2019-10-19T00:31:51.160" v="6" actId="26606"/>
          <ac:spMkLst>
            <pc:docMk/>
            <pc:sldMk cId="3619064610" sldId="263"/>
            <ac:spMk id="11" creationId="{CB44330D-EA18-4254-AA95-EB49948539B8}"/>
          </ac:spMkLst>
        </pc:spChg>
        <pc:picChg chg="mod">
          <ac:chgData name="Sarah Gothard" userId="0e53f415fda5f162" providerId="LiveId" clId="{5AE8EC5C-45AF-4A7D-915D-D8702493CF5B}" dt="2019-10-19T00:31:51.160" v="6" actId="26606"/>
          <ac:picMkLst>
            <pc:docMk/>
            <pc:sldMk cId="3619064610" sldId="263"/>
            <ac:picMk id="2" creationId="{0417B66D-8394-4007-A4C8-F8241F9880B4}"/>
          </ac:picMkLst>
        </pc:picChg>
      </pc:sldChg>
      <pc:sldChg chg="addSp modSp mod setBg">
        <pc:chgData name="Sarah Gothard" userId="0e53f415fda5f162" providerId="LiveId" clId="{5AE8EC5C-45AF-4A7D-915D-D8702493CF5B}" dt="2019-10-19T00:31:54.472" v="7" actId="26606"/>
        <pc:sldMkLst>
          <pc:docMk/>
          <pc:sldMk cId="3750899311" sldId="264"/>
        </pc:sldMkLst>
        <pc:spChg chg="mod ord">
          <ac:chgData name="Sarah Gothard" userId="0e53f415fda5f162" providerId="LiveId" clId="{5AE8EC5C-45AF-4A7D-915D-D8702493CF5B}" dt="2019-10-19T00:31:54.472" v="7" actId="26606"/>
          <ac:spMkLst>
            <pc:docMk/>
            <pc:sldMk cId="3750899311" sldId="264"/>
            <ac:spMk id="4" creationId="{A2E66544-2679-4CB0-8E8D-1181421BB828}"/>
          </ac:spMkLst>
        </pc:spChg>
        <pc:spChg chg="add">
          <ac:chgData name="Sarah Gothard" userId="0e53f415fda5f162" providerId="LiveId" clId="{5AE8EC5C-45AF-4A7D-915D-D8702493CF5B}" dt="2019-10-19T00:31:54.472" v="7" actId="26606"/>
          <ac:spMkLst>
            <pc:docMk/>
            <pc:sldMk cId="3750899311" sldId="264"/>
            <ac:spMk id="9" creationId="{32BC26D8-82FB-445E-AA49-62A77D7C1EE0}"/>
          </ac:spMkLst>
        </pc:spChg>
        <pc:spChg chg="add">
          <ac:chgData name="Sarah Gothard" userId="0e53f415fda5f162" providerId="LiveId" clId="{5AE8EC5C-45AF-4A7D-915D-D8702493CF5B}" dt="2019-10-19T00:31:54.472" v="7" actId="26606"/>
          <ac:spMkLst>
            <pc:docMk/>
            <pc:sldMk cId="3750899311" sldId="264"/>
            <ac:spMk id="11" creationId="{CB44330D-EA18-4254-AA95-EB49948539B8}"/>
          </ac:spMkLst>
        </pc:spChg>
        <pc:picChg chg="mod">
          <ac:chgData name="Sarah Gothard" userId="0e53f415fda5f162" providerId="LiveId" clId="{5AE8EC5C-45AF-4A7D-915D-D8702493CF5B}" dt="2019-10-19T00:31:54.472" v="7" actId="26606"/>
          <ac:picMkLst>
            <pc:docMk/>
            <pc:sldMk cId="3750899311" sldId="264"/>
            <ac:picMk id="2" creationId="{EEEC4E8C-8345-4FC8-84FC-94637FA15251}"/>
          </ac:picMkLst>
        </pc:picChg>
      </pc:sldChg>
      <pc:sldChg chg="addSp modSp mod setBg">
        <pc:chgData name="Sarah Gothard" userId="0e53f415fda5f162" providerId="LiveId" clId="{5AE8EC5C-45AF-4A7D-915D-D8702493CF5B}" dt="2019-10-19T00:31:58.539" v="8" actId="26606"/>
        <pc:sldMkLst>
          <pc:docMk/>
          <pc:sldMk cId="1782915084" sldId="265"/>
        </pc:sldMkLst>
        <pc:spChg chg="mod ord">
          <ac:chgData name="Sarah Gothard" userId="0e53f415fda5f162" providerId="LiveId" clId="{5AE8EC5C-45AF-4A7D-915D-D8702493CF5B}" dt="2019-10-19T00:31:58.539" v="8" actId="26606"/>
          <ac:spMkLst>
            <pc:docMk/>
            <pc:sldMk cId="1782915084" sldId="265"/>
            <ac:spMk id="4" creationId="{A2E66544-2679-4CB0-8E8D-1181421BB828}"/>
          </ac:spMkLst>
        </pc:spChg>
        <pc:spChg chg="add">
          <ac:chgData name="Sarah Gothard" userId="0e53f415fda5f162" providerId="LiveId" clId="{5AE8EC5C-45AF-4A7D-915D-D8702493CF5B}" dt="2019-10-19T00:31:58.539" v="8" actId="26606"/>
          <ac:spMkLst>
            <pc:docMk/>
            <pc:sldMk cId="1782915084" sldId="265"/>
            <ac:spMk id="9" creationId="{32BC26D8-82FB-445E-AA49-62A77D7C1EE0}"/>
          </ac:spMkLst>
        </pc:spChg>
        <pc:spChg chg="add">
          <ac:chgData name="Sarah Gothard" userId="0e53f415fda5f162" providerId="LiveId" clId="{5AE8EC5C-45AF-4A7D-915D-D8702493CF5B}" dt="2019-10-19T00:31:58.539" v="8" actId="26606"/>
          <ac:spMkLst>
            <pc:docMk/>
            <pc:sldMk cId="1782915084" sldId="265"/>
            <ac:spMk id="11" creationId="{CB44330D-EA18-4254-AA95-EB49948539B8}"/>
          </ac:spMkLst>
        </pc:spChg>
        <pc:picChg chg="mod">
          <ac:chgData name="Sarah Gothard" userId="0e53f415fda5f162" providerId="LiveId" clId="{5AE8EC5C-45AF-4A7D-915D-D8702493CF5B}" dt="2019-10-19T00:31:58.539" v="8" actId="26606"/>
          <ac:picMkLst>
            <pc:docMk/>
            <pc:sldMk cId="1782915084" sldId="265"/>
            <ac:picMk id="3" creationId="{3A0DF858-0455-4C46-88C7-17EF8624CBAD}"/>
          </ac:picMkLst>
        </pc:picChg>
      </pc:sldChg>
    </pc:docChg>
  </pc:docChgLst>
  <pc:docChgLst>
    <pc:chgData name="Sarah Gothard" userId="0e53f415fda5f162" providerId="LiveId" clId="{0E631451-9622-4B7B-99B4-0E504B250E21}"/>
  </pc:docChgLst>
  <pc:docChgLst>
    <pc:chgData name="Sarah Gothard" userId="0e53f415fda5f162" providerId="LiveId" clId="{50289293-0D7B-43FC-BBDA-5CE723790E2A}"/>
  </pc:docChgLst>
  <pc:docChgLst>
    <pc:chgData name="Sarah Gothard" userId="0e53f415fda5f162" providerId="LiveId" clId="{319959BA-9DEA-47C3-9C77-E420FEC95F7C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4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9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2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4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4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8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1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5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2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E0B8A5-6EC7-4C49-8DCB-8284ADB373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20282"/>
            <a:ext cx="10905066" cy="201743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F32944-E4BE-4E4D-827C-39FCFEB83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66544-2679-4CB0-8E8D-1181421B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1858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F28499-488C-4DF6-8A27-D8A95EAB1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66544-2679-4CB0-8E8D-1181421B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85216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71DA51-601E-4DF4-83CE-E816E07DE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66544-2679-4CB0-8E8D-1181421B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149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9C1C0A-E112-4B81-9734-BB41826EF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66544-2679-4CB0-8E8D-1181421B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0390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EE7098-A6E4-45AB-B8F0-08B27F7B4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66544-2679-4CB0-8E8D-1181421B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8029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17B66D-8394-4007-A4C8-F8241F988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66544-2679-4CB0-8E8D-1181421B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19064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EC4E8C-8345-4FC8-84FC-94637FA15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66544-2679-4CB0-8E8D-1181421B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5089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0DF858-0455-4C46-88C7-17EF8624C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66544-2679-4CB0-8E8D-1181421B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82915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2019-10-19T00:31:58Z</dcterms:created>
  <dcterms:modified xsi:type="dcterms:W3CDTF">2019-10-19T00:32:00Z</dcterms:modified>
</cp:coreProperties>
</file>