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5"/>
  </p:notesMasterIdLst>
  <p:handoutMasterIdLst>
    <p:handoutMasterId r:id="rId16"/>
  </p:handoutMasterIdLst>
  <p:sldIdLst>
    <p:sldId id="262" r:id="rId2"/>
    <p:sldId id="264" r:id="rId3"/>
    <p:sldId id="263" r:id="rId4"/>
    <p:sldId id="265" r:id="rId5"/>
    <p:sldId id="266" r:id="rId6"/>
    <p:sldId id="267" r:id="rId7"/>
    <p:sldId id="268" r:id="rId8"/>
    <p:sldId id="269" r:id="rId9"/>
    <p:sldId id="270" r:id="rId10"/>
    <p:sldId id="271" r:id="rId11"/>
    <p:sldId id="272" r:id="rId12"/>
    <p:sldId id="273" r:id="rId13"/>
    <p:sldId id="27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AA0C27-7325-431E-830B-CE413311C03B}" v="44" dt="2020-05-13T18:27:35.502"/>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234"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CF7F8B34-03D4-469E-9A9C-95599954149A}"/>
    <pc:docChg chg="undo custSel addSld delSld modSld modMainMaster">
      <pc:chgData name="Sarah Gothard" userId="0e53f415fda5f162" providerId="LiveId" clId="{CF7F8B34-03D4-469E-9A9C-95599954149A}" dt="2020-05-13T18:27:42.212" v="130" actId="1076"/>
      <pc:docMkLst>
        <pc:docMk/>
      </pc:docMkLst>
      <pc:sldChg chg="delSp del setBg">
        <pc:chgData name="Sarah Gothard" userId="0e53f415fda5f162" providerId="LiveId" clId="{CF7F8B34-03D4-469E-9A9C-95599954149A}" dt="2020-05-13T18:11:24.913" v="36" actId="2696"/>
        <pc:sldMkLst>
          <pc:docMk/>
          <pc:sldMk cId="2211167003" sldId="257"/>
        </pc:sldMkLst>
        <pc:picChg chg="del">
          <ac:chgData name="Sarah Gothard" userId="0e53f415fda5f162" providerId="LiveId" clId="{CF7F8B34-03D4-469E-9A9C-95599954149A}" dt="2020-05-13T18:09:55.599" v="0" actId="478"/>
          <ac:picMkLst>
            <pc:docMk/>
            <pc:sldMk cId="2211167003" sldId="257"/>
            <ac:picMk id="2" creationId="{6CC1E389-A613-4A2D-AF01-2B40C0599CEE}"/>
          </ac:picMkLst>
        </pc:picChg>
      </pc:sldChg>
      <pc:sldChg chg="addSp delSp del">
        <pc:chgData name="Sarah Gothard" userId="0e53f415fda5f162" providerId="LiveId" clId="{CF7F8B34-03D4-469E-9A9C-95599954149A}" dt="2020-05-13T18:10:23.288" v="30" actId="2696"/>
        <pc:sldMkLst>
          <pc:docMk/>
          <pc:sldMk cId="1978103940" sldId="258"/>
        </pc:sldMkLst>
        <pc:picChg chg="add del">
          <ac:chgData name="Sarah Gothard" userId="0e53f415fda5f162" providerId="LiveId" clId="{CF7F8B34-03D4-469E-9A9C-95599954149A}" dt="2020-05-13T18:10:17.342" v="26" actId="478"/>
          <ac:picMkLst>
            <pc:docMk/>
            <pc:sldMk cId="1978103940" sldId="258"/>
            <ac:picMk id="5" creationId="{F24746D6-19BB-4AB4-8361-E13DAD6866AC}"/>
          </ac:picMkLst>
        </pc:picChg>
      </pc:sldChg>
      <pc:sldChg chg="addSp delSp del">
        <pc:chgData name="Sarah Gothard" userId="0e53f415fda5f162" providerId="LiveId" clId="{CF7F8B34-03D4-469E-9A9C-95599954149A}" dt="2020-05-13T18:10:23.286" v="29" actId="2696"/>
        <pc:sldMkLst>
          <pc:docMk/>
          <pc:sldMk cId="3869011107" sldId="259"/>
        </pc:sldMkLst>
        <pc:picChg chg="add del">
          <ac:chgData name="Sarah Gothard" userId="0e53f415fda5f162" providerId="LiveId" clId="{CF7F8B34-03D4-469E-9A9C-95599954149A}" dt="2020-05-13T18:10:17.155" v="25" actId="478"/>
          <ac:picMkLst>
            <pc:docMk/>
            <pc:sldMk cId="3869011107" sldId="259"/>
            <ac:picMk id="3" creationId="{1271D4CA-EB0E-4C16-A195-279E83B77222}"/>
          </ac:picMkLst>
        </pc:picChg>
      </pc:sldChg>
      <pc:sldChg chg="addSp delSp add del setBg delDesignElem">
        <pc:chgData name="Sarah Gothard" userId="0e53f415fda5f162" providerId="LiveId" clId="{CF7F8B34-03D4-469E-9A9C-95599954149A}" dt="2020-05-13T18:10:11.789" v="21"/>
        <pc:sldMkLst>
          <pc:docMk/>
          <pc:sldMk cId="2928660387" sldId="260"/>
        </pc:sldMkLst>
        <pc:spChg chg="add del">
          <ac:chgData name="Sarah Gothard" userId="0e53f415fda5f162" providerId="LiveId" clId="{CF7F8B34-03D4-469E-9A9C-95599954149A}" dt="2020-05-13T18:10:11.789" v="21"/>
          <ac:spMkLst>
            <pc:docMk/>
            <pc:sldMk cId="2928660387" sldId="260"/>
            <ac:spMk id="9" creationId="{01D0AF59-99C3-4251-AB9A-C966C6AD4400}"/>
          </ac:spMkLst>
        </pc:spChg>
        <pc:spChg chg="add del">
          <ac:chgData name="Sarah Gothard" userId="0e53f415fda5f162" providerId="LiveId" clId="{CF7F8B34-03D4-469E-9A9C-95599954149A}" dt="2020-05-13T18:10:11.789" v="21"/>
          <ac:spMkLst>
            <pc:docMk/>
            <pc:sldMk cId="2928660387" sldId="260"/>
            <ac:spMk id="11" creationId="{1855405F-37A2-4869-9154-F8BE3BECE6C3}"/>
          </ac:spMkLst>
        </pc:spChg>
      </pc:sldChg>
      <pc:sldChg chg="add del">
        <pc:chgData name="Sarah Gothard" userId="0e53f415fda5f162" providerId="LiveId" clId="{CF7F8B34-03D4-469E-9A9C-95599954149A}" dt="2020-05-13T18:10:23.282" v="28" actId="2696"/>
        <pc:sldMkLst>
          <pc:docMk/>
          <pc:sldMk cId="3402342959" sldId="260"/>
        </pc:sldMkLst>
      </pc:sldChg>
      <pc:sldChg chg="addSp delSp add del setBg delDesignElem">
        <pc:chgData name="Sarah Gothard" userId="0e53f415fda5f162" providerId="LiveId" clId="{CF7F8B34-03D4-469E-9A9C-95599954149A}" dt="2020-05-13T18:10:11.789" v="21"/>
        <pc:sldMkLst>
          <pc:docMk/>
          <pc:sldMk cId="2573617830" sldId="261"/>
        </pc:sldMkLst>
        <pc:spChg chg="add del">
          <ac:chgData name="Sarah Gothard" userId="0e53f415fda5f162" providerId="LiveId" clId="{CF7F8B34-03D4-469E-9A9C-95599954149A}" dt="2020-05-13T18:10:11.789" v="21"/>
          <ac:spMkLst>
            <pc:docMk/>
            <pc:sldMk cId="2573617830" sldId="261"/>
            <ac:spMk id="9" creationId="{01D0AF59-99C3-4251-AB9A-C966C6AD4400}"/>
          </ac:spMkLst>
        </pc:spChg>
        <pc:spChg chg="add del">
          <ac:chgData name="Sarah Gothard" userId="0e53f415fda5f162" providerId="LiveId" clId="{CF7F8B34-03D4-469E-9A9C-95599954149A}" dt="2020-05-13T18:10:11.789" v="21"/>
          <ac:spMkLst>
            <pc:docMk/>
            <pc:sldMk cId="2573617830" sldId="261"/>
            <ac:spMk id="11" creationId="{1855405F-37A2-4869-9154-F8BE3BECE6C3}"/>
          </ac:spMkLst>
        </pc:spChg>
      </pc:sldChg>
      <pc:sldChg chg="add del">
        <pc:chgData name="Sarah Gothard" userId="0e53f415fda5f162" providerId="LiveId" clId="{CF7F8B34-03D4-469E-9A9C-95599954149A}" dt="2020-05-13T18:10:23.276" v="27" actId="2696"/>
        <pc:sldMkLst>
          <pc:docMk/>
          <pc:sldMk cId="3965781719" sldId="261"/>
        </pc:sldMkLst>
      </pc:sldChg>
      <pc:sldChg chg="addSp delSp modSp add del setBg modNotesTx">
        <pc:chgData name="Sarah Gothard" userId="0e53f415fda5f162" providerId="LiveId" clId="{CF7F8B34-03D4-469E-9A9C-95599954149A}" dt="2020-05-13T18:12:55.209" v="56" actId="1076"/>
        <pc:sldMkLst>
          <pc:docMk/>
          <pc:sldMk cId="219344417" sldId="262"/>
        </pc:sldMkLst>
        <pc:spChg chg="mod">
          <ac:chgData name="Sarah Gothard" userId="0e53f415fda5f162" providerId="LiveId" clId="{CF7F8B34-03D4-469E-9A9C-95599954149A}" dt="2020-05-13T18:12:51.805" v="55" actId="1076"/>
          <ac:spMkLst>
            <pc:docMk/>
            <pc:sldMk cId="219344417" sldId="262"/>
            <ac:spMk id="4" creationId="{F5233461-FA53-422B-810C-8B460EE9260F}"/>
          </ac:spMkLst>
        </pc:spChg>
        <pc:picChg chg="add mod">
          <ac:chgData name="Sarah Gothard" userId="0e53f415fda5f162" providerId="LiveId" clId="{CF7F8B34-03D4-469E-9A9C-95599954149A}" dt="2020-05-13T18:12:55.209" v="56" actId="1076"/>
          <ac:picMkLst>
            <pc:docMk/>
            <pc:sldMk cId="219344417" sldId="262"/>
            <ac:picMk id="3" creationId="{3AE05E82-DDBF-4C2F-9A54-FE344CAB0522}"/>
          </ac:picMkLst>
        </pc:picChg>
        <pc:picChg chg="del">
          <ac:chgData name="Sarah Gothard" userId="0e53f415fda5f162" providerId="LiveId" clId="{CF7F8B34-03D4-469E-9A9C-95599954149A}" dt="2020-05-13T18:11:15.482" v="34" actId="478"/>
          <ac:picMkLst>
            <pc:docMk/>
            <pc:sldMk cId="219344417" sldId="262"/>
            <ac:picMk id="7" creationId="{F71B8369-ED10-48BA-B6A2-4833990FB24F}"/>
          </ac:picMkLst>
        </pc:picChg>
      </pc:sldChg>
      <pc:sldChg chg="addSp delSp add del setBg delDesignElem">
        <pc:chgData name="Sarah Gothard" userId="0e53f415fda5f162" providerId="LiveId" clId="{CF7F8B34-03D4-469E-9A9C-95599954149A}" dt="2020-05-13T18:10:11.605" v="20"/>
        <pc:sldMkLst>
          <pc:docMk/>
          <pc:sldMk cId="2272624361" sldId="262"/>
        </pc:sldMkLst>
        <pc:spChg chg="add del">
          <ac:chgData name="Sarah Gothard" userId="0e53f415fda5f162" providerId="LiveId" clId="{CF7F8B34-03D4-469E-9A9C-95599954149A}" dt="2020-05-13T18:10:11.605" v="20"/>
          <ac:spMkLst>
            <pc:docMk/>
            <pc:sldMk cId="2272624361" sldId="262"/>
            <ac:spMk id="9" creationId="{01D0AF59-99C3-4251-AB9A-C966C6AD4400}"/>
          </ac:spMkLst>
        </pc:spChg>
        <pc:spChg chg="add del">
          <ac:chgData name="Sarah Gothard" userId="0e53f415fda5f162" providerId="LiveId" clId="{CF7F8B34-03D4-469E-9A9C-95599954149A}" dt="2020-05-13T18:10:11.605" v="20"/>
          <ac:spMkLst>
            <pc:docMk/>
            <pc:sldMk cId="2272624361" sldId="262"/>
            <ac:spMk id="11" creationId="{1855405F-37A2-4869-9154-F8BE3BECE6C3}"/>
          </ac:spMkLst>
        </pc:spChg>
      </pc:sldChg>
      <pc:sldChg chg="addSp delSp modSp add setBg">
        <pc:chgData name="Sarah Gothard" userId="0e53f415fda5f162" providerId="LiveId" clId="{CF7F8B34-03D4-469E-9A9C-95599954149A}" dt="2020-05-13T18:16:00.841" v="69" actId="1076"/>
        <pc:sldMkLst>
          <pc:docMk/>
          <pc:sldMk cId="1118962870" sldId="263"/>
        </pc:sldMkLst>
        <pc:picChg chg="add mod">
          <ac:chgData name="Sarah Gothard" userId="0e53f415fda5f162" providerId="LiveId" clId="{CF7F8B34-03D4-469E-9A9C-95599954149A}" dt="2020-05-13T18:16:00.841" v="69" actId="1076"/>
          <ac:picMkLst>
            <pc:docMk/>
            <pc:sldMk cId="1118962870" sldId="263"/>
            <ac:picMk id="3" creationId="{7C7B17C7-9C86-456C-BA97-C26E557E6FF6}"/>
          </ac:picMkLst>
        </pc:picChg>
        <pc:picChg chg="del">
          <ac:chgData name="Sarah Gothard" userId="0e53f415fda5f162" providerId="LiveId" clId="{CF7F8B34-03D4-469E-9A9C-95599954149A}" dt="2020-05-13T18:12:00.548" v="41" actId="478"/>
          <ac:picMkLst>
            <pc:docMk/>
            <pc:sldMk cId="1118962870" sldId="263"/>
            <ac:picMk id="7" creationId="{F71B8369-ED10-48BA-B6A2-4833990FB24F}"/>
          </ac:picMkLst>
        </pc:picChg>
      </pc:sldChg>
      <pc:sldChg chg="addSp delSp add del setBg delDesignElem">
        <pc:chgData name="Sarah Gothard" userId="0e53f415fda5f162" providerId="LiveId" clId="{CF7F8B34-03D4-469E-9A9C-95599954149A}" dt="2020-05-13T18:10:11.605" v="20"/>
        <pc:sldMkLst>
          <pc:docMk/>
          <pc:sldMk cId="1885063346" sldId="263"/>
        </pc:sldMkLst>
        <pc:spChg chg="add del">
          <ac:chgData name="Sarah Gothard" userId="0e53f415fda5f162" providerId="LiveId" clId="{CF7F8B34-03D4-469E-9A9C-95599954149A}" dt="2020-05-13T18:10:11.605" v="20"/>
          <ac:spMkLst>
            <pc:docMk/>
            <pc:sldMk cId="1885063346" sldId="263"/>
            <ac:spMk id="9" creationId="{01D0AF59-99C3-4251-AB9A-C966C6AD4400}"/>
          </ac:spMkLst>
        </pc:spChg>
        <pc:spChg chg="add del">
          <ac:chgData name="Sarah Gothard" userId="0e53f415fda5f162" providerId="LiveId" clId="{CF7F8B34-03D4-469E-9A9C-95599954149A}" dt="2020-05-13T18:10:11.605" v="20"/>
          <ac:spMkLst>
            <pc:docMk/>
            <pc:sldMk cId="1885063346" sldId="263"/>
            <ac:spMk id="11" creationId="{1855405F-37A2-4869-9154-F8BE3BECE6C3}"/>
          </ac:spMkLst>
        </pc:spChg>
      </pc:sldChg>
      <pc:sldChg chg="addSp delSp modSp add setBg">
        <pc:chgData name="Sarah Gothard" userId="0e53f415fda5f162" providerId="LiveId" clId="{CF7F8B34-03D4-469E-9A9C-95599954149A}" dt="2020-05-13T18:20:29.885" v="93" actId="1076"/>
        <pc:sldMkLst>
          <pc:docMk/>
          <pc:sldMk cId="795945589" sldId="264"/>
        </pc:sldMkLst>
        <pc:picChg chg="add mod">
          <ac:chgData name="Sarah Gothard" userId="0e53f415fda5f162" providerId="LiveId" clId="{CF7F8B34-03D4-469E-9A9C-95599954149A}" dt="2020-05-13T18:20:29.885" v="93" actId="1076"/>
          <ac:picMkLst>
            <pc:docMk/>
            <pc:sldMk cId="795945589" sldId="264"/>
            <ac:picMk id="3" creationId="{5032AEF2-7C35-4B75-8613-D99B5769A5BB}"/>
          </ac:picMkLst>
        </pc:picChg>
        <pc:picChg chg="del">
          <ac:chgData name="Sarah Gothard" userId="0e53f415fda5f162" providerId="LiveId" clId="{CF7F8B34-03D4-469E-9A9C-95599954149A}" dt="2020-05-13T18:11:58.345" v="40" actId="478"/>
          <ac:picMkLst>
            <pc:docMk/>
            <pc:sldMk cId="795945589" sldId="264"/>
            <ac:picMk id="7" creationId="{F71B8369-ED10-48BA-B6A2-4833990FB24F}"/>
          </ac:picMkLst>
        </pc:picChg>
      </pc:sldChg>
      <pc:sldChg chg="addSp delSp add del setBg delDesignElem">
        <pc:chgData name="Sarah Gothard" userId="0e53f415fda5f162" providerId="LiveId" clId="{CF7F8B34-03D4-469E-9A9C-95599954149A}" dt="2020-05-13T18:10:11.446" v="19"/>
        <pc:sldMkLst>
          <pc:docMk/>
          <pc:sldMk cId="4095913445" sldId="264"/>
        </pc:sldMkLst>
        <pc:spChg chg="add del">
          <ac:chgData name="Sarah Gothard" userId="0e53f415fda5f162" providerId="LiveId" clId="{CF7F8B34-03D4-469E-9A9C-95599954149A}" dt="2020-05-13T18:10:11.446" v="19"/>
          <ac:spMkLst>
            <pc:docMk/>
            <pc:sldMk cId="4095913445" sldId="264"/>
            <ac:spMk id="9" creationId="{01D0AF59-99C3-4251-AB9A-C966C6AD4400}"/>
          </ac:spMkLst>
        </pc:spChg>
        <pc:spChg chg="add del">
          <ac:chgData name="Sarah Gothard" userId="0e53f415fda5f162" providerId="LiveId" clId="{CF7F8B34-03D4-469E-9A9C-95599954149A}" dt="2020-05-13T18:10:11.446" v="19"/>
          <ac:spMkLst>
            <pc:docMk/>
            <pc:sldMk cId="4095913445" sldId="264"/>
            <ac:spMk id="11" creationId="{1855405F-37A2-4869-9154-F8BE3BECE6C3}"/>
          </ac:spMkLst>
        </pc:spChg>
      </pc:sldChg>
      <pc:sldChg chg="addSp modSp add">
        <pc:chgData name="Sarah Gothard" userId="0e53f415fda5f162" providerId="LiveId" clId="{CF7F8B34-03D4-469E-9A9C-95599954149A}" dt="2020-05-13T18:14:21.361" v="63" actId="1076"/>
        <pc:sldMkLst>
          <pc:docMk/>
          <pc:sldMk cId="472230281" sldId="265"/>
        </pc:sldMkLst>
        <pc:picChg chg="add mod">
          <ac:chgData name="Sarah Gothard" userId="0e53f415fda5f162" providerId="LiveId" clId="{CF7F8B34-03D4-469E-9A9C-95599954149A}" dt="2020-05-13T18:14:21.361" v="63" actId="1076"/>
          <ac:picMkLst>
            <pc:docMk/>
            <pc:sldMk cId="472230281" sldId="265"/>
            <ac:picMk id="3" creationId="{AA6564D5-AC66-4307-9506-28FB61F88B98}"/>
          </ac:picMkLst>
        </pc:picChg>
      </pc:sldChg>
      <pc:sldChg chg="addSp delSp add del setBg delDesignElem">
        <pc:chgData name="Sarah Gothard" userId="0e53f415fda5f162" providerId="LiveId" clId="{CF7F8B34-03D4-469E-9A9C-95599954149A}" dt="2020-05-13T18:10:11.446" v="19"/>
        <pc:sldMkLst>
          <pc:docMk/>
          <pc:sldMk cId="941913576" sldId="265"/>
        </pc:sldMkLst>
        <pc:spChg chg="add del">
          <ac:chgData name="Sarah Gothard" userId="0e53f415fda5f162" providerId="LiveId" clId="{CF7F8B34-03D4-469E-9A9C-95599954149A}" dt="2020-05-13T18:10:11.446" v="19"/>
          <ac:spMkLst>
            <pc:docMk/>
            <pc:sldMk cId="941913576" sldId="265"/>
            <ac:spMk id="9" creationId="{01D0AF59-99C3-4251-AB9A-C966C6AD4400}"/>
          </ac:spMkLst>
        </pc:spChg>
        <pc:spChg chg="add del">
          <ac:chgData name="Sarah Gothard" userId="0e53f415fda5f162" providerId="LiveId" clId="{CF7F8B34-03D4-469E-9A9C-95599954149A}" dt="2020-05-13T18:10:11.446" v="19"/>
          <ac:spMkLst>
            <pc:docMk/>
            <pc:sldMk cId="941913576" sldId="265"/>
            <ac:spMk id="11" creationId="{1855405F-37A2-4869-9154-F8BE3BECE6C3}"/>
          </ac:spMkLst>
        </pc:spChg>
      </pc:sldChg>
      <pc:sldChg chg="addSp delSp add del setBg delDesignElem">
        <pc:chgData name="Sarah Gothard" userId="0e53f415fda5f162" providerId="LiveId" clId="{CF7F8B34-03D4-469E-9A9C-95599954149A}" dt="2020-05-13T18:10:11.253" v="18"/>
        <pc:sldMkLst>
          <pc:docMk/>
          <pc:sldMk cId="621528531" sldId="266"/>
        </pc:sldMkLst>
        <pc:spChg chg="add del">
          <ac:chgData name="Sarah Gothard" userId="0e53f415fda5f162" providerId="LiveId" clId="{CF7F8B34-03D4-469E-9A9C-95599954149A}" dt="2020-05-13T18:10:11.253" v="18"/>
          <ac:spMkLst>
            <pc:docMk/>
            <pc:sldMk cId="621528531" sldId="266"/>
            <ac:spMk id="9" creationId="{01D0AF59-99C3-4251-AB9A-C966C6AD4400}"/>
          </ac:spMkLst>
        </pc:spChg>
        <pc:spChg chg="add del">
          <ac:chgData name="Sarah Gothard" userId="0e53f415fda5f162" providerId="LiveId" clId="{CF7F8B34-03D4-469E-9A9C-95599954149A}" dt="2020-05-13T18:10:11.253" v="18"/>
          <ac:spMkLst>
            <pc:docMk/>
            <pc:sldMk cId="621528531" sldId="266"/>
            <ac:spMk id="11" creationId="{1855405F-37A2-4869-9154-F8BE3BECE6C3}"/>
          </ac:spMkLst>
        </pc:spChg>
      </pc:sldChg>
      <pc:sldChg chg="addSp modSp add">
        <pc:chgData name="Sarah Gothard" userId="0e53f415fda5f162" providerId="LiveId" clId="{CF7F8B34-03D4-469E-9A9C-95599954149A}" dt="2020-05-13T18:21:19.077" v="98" actId="1076"/>
        <pc:sldMkLst>
          <pc:docMk/>
          <pc:sldMk cId="2887258086" sldId="266"/>
        </pc:sldMkLst>
        <pc:picChg chg="add mod">
          <ac:chgData name="Sarah Gothard" userId="0e53f415fda5f162" providerId="LiveId" clId="{CF7F8B34-03D4-469E-9A9C-95599954149A}" dt="2020-05-13T18:21:19.077" v="98" actId="1076"/>
          <ac:picMkLst>
            <pc:docMk/>
            <pc:sldMk cId="2887258086" sldId="266"/>
            <ac:picMk id="3" creationId="{04377A9E-8DA6-4276-A3EE-A8E94A5C7C8A}"/>
          </ac:picMkLst>
        </pc:picChg>
      </pc:sldChg>
      <pc:sldChg chg="addSp delSp modSp add">
        <pc:chgData name="Sarah Gothard" userId="0e53f415fda5f162" providerId="LiveId" clId="{CF7F8B34-03D4-469E-9A9C-95599954149A}" dt="2020-05-13T18:25:38.269" v="114" actId="1076"/>
        <pc:sldMkLst>
          <pc:docMk/>
          <pc:sldMk cId="691103137" sldId="267"/>
        </pc:sldMkLst>
        <pc:picChg chg="add del mod">
          <ac:chgData name="Sarah Gothard" userId="0e53f415fda5f162" providerId="LiveId" clId="{CF7F8B34-03D4-469E-9A9C-95599954149A}" dt="2020-05-13T18:24:44.973" v="109" actId="478"/>
          <ac:picMkLst>
            <pc:docMk/>
            <pc:sldMk cId="691103137" sldId="267"/>
            <ac:picMk id="3" creationId="{0D6CDCAF-6610-4A53-82C4-F28F1F6821D2}"/>
          </ac:picMkLst>
        </pc:picChg>
        <pc:picChg chg="add mod">
          <ac:chgData name="Sarah Gothard" userId="0e53f415fda5f162" providerId="LiveId" clId="{CF7F8B34-03D4-469E-9A9C-95599954149A}" dt="2020-05-13T18:25:38.269" v="114" actId="1076"/>
          <ac:picMkLst>
            <pc:docMk/>
            <pc:sldMk cId="691103137" sldId="267"/>
            <ac:picMk id="5" creationId="{F17F6A1F-6168-4E76-BE67-E43FCACD7505}"/>
          </ac:picMkLst>
        </pc:picChg>
      </pc:sldChg>
      <pc:sldChg chg="addSp delSp add del setBg delDesignElem">
        <pc:chgData name="Sarah Gothard" userId="0e53f415fda5f162" providerId="LiveId" clId="{CF7F8B34-03D4-469E-9A9C-95599954149A}" dt="2020-05-13T18:10:11.253" v="18"/>
        <pc:sldMkLst>
          <pc:docMk/>
          <pc:sldMk cId="1348793718" sldId="267"/>
        </pc:sldMkLst>
        <pc:spChg chg="add del">
          <ac:chgData name="Sarah Gothard" userId="0e53f415fda5f162" providerId="LiveId" clId="{CF7F8B34-03D4-469E-9A9C-95599954149A}" dt="2020-05-13T18:10:11.253" v="18"/>
          <ac:spMkLst>
            <pc:docMk/>
            <pc:sldMk cId="1348793718" sldId="267"/>
            <ac:spMk id="9" creationId="{01D0AF59-99C3-4251-AB9A-C966C6AD4400}"/>
          </ac:spMkLst>
        </pc:spChg>
        <pc:spChg chg="add del">
          <ac:chgData name="Sarah Gothard" userId="0e53f415fda5f162" providerId="LiveId" clId="{CF7F8B34-03D4-469E-9A9C-95599954149A}" dt="2020-05-13T18:10:11.253" v="18"/>
          <ac:spMkLst>
            <pc:docMk/>
            <pc:sldMk cId="1348793718" sldId="267"/>
            <ac:spMk id="11" creationId="{1855405F-37A2-4869-9154-F8BE3BECE6C3}"/>
          </ac:spMkLst>
        </pc:spChg>
      </pc:sldChg>
      <pc:sldChg chg="addSp add">
        <pc:chgData name="Sarah Gothard" userId="0e53f415fda5f162" providerId="LiveId" clId="{CF7F8B34-03D4-469E-9A9C-95599954149A}" dt="2020-05-13T18:14:26.219" v="64"/>
        <pc:sldMkLst>
          <pc:docMk/>
          <pc:sldMk cId="1847956643" sldId="268"/>
        </pc:sldMkLst>
        <pc:picChg chg="add">
          <ac:chgData name="Sarah Gothard" userId="0e53f415fda5f162" providerId="LiveId" clId="{CF7F8B34-03D4-469E-9A9C-95599954149A}" dt="2020-05-13T18:14:26.219" v="64"/>
          <ac:picMkLst>
            <pc:docMk/>
            <pc:sldMk cId="1847956643" sldId="268"/>
            <ac:picMk id="5" creationId="{C0495E52-EABD-4ACF-869C-79806A774D33}"/>
          </ac:picMkLst>
        </pc:picChg>
      </pc:sldChg>
      <pc:sldChg chg="addSp modSp add">
        <pc:chgData name="Sarah Gothard" userId="0e53f415fda5f162" providerId="LiveId" clId="{CF7F8B34-03D4-469E-9A9C-95599954149A}" dt="2020-05-13T18:22:31.739" v="103" actId="1076"/>
        <pc:sldMkLst>
          <pc:docMk/>
          <pc:sldMk cId="2284910739" sldId="269"/>
        </pc:sldMkLst>
        <pc:picChg chg="add mod">
          <ac:chgData name="Sarah Gothard" userId="0e53f415fda5f162" providerId="LiveId" clId="{CF7F8B34-03D4-469E-9A9C-95599954149A}" dt="2020-05-13T18:22:31.739" v="103" actId="1076"/>
          <ac:picMkLst>
            <pc:docMk/>
            <pc:sldMk cId="2284910739" sldId="269"/>
            <ac:picMk id="3" creationId="{EF856D6C-2E02-4CC6-A34A-E756F33B23E2}"/>
          </ac:picMkLst>
        </pc:picChg>
      </pc:sldChg>
      <pc:sldChg chg="addSp delSp modSp add">
        <pc:chgData name="Sarah Gothard" userId="0e53f415fda5f162" providerId="LiveId" clId="{CF7F8B34-03D4-469E-9A9C-95599954149A}" dt="2020-05-13T18:26:36.509" v="120" actId="1076"/>
        <pc:sldMkLst>
          <pc:docMk/>
          <pc:sldMk cId="2858103832" sldId="270"/>
        </pc:sldMkLst>
        <pc:picChg chg="add del mod">
          <ac:chgData name="Sarah Gothard" userId="0e53f415fda5f162" providerId="LiveId" clId="{CF7F8B34-03D4-469E-9A9C-95599954149A}" dt="2020-05-13T18:26:24.673" v="115" actId="478"/>
          <ac:picMkLst>
            <pc:docMk/>
            <pc:sldMk cId="2858103832" sldId="270"/>
            <ac:picMk id="3" creationId="{B11DB2DD-B2DC-4F84-B7DB-8331C4D21439}"/>
          </ac:picMkLst>
        </pc:picChg>
        <pc:picChg chg="add mod">
          <ac:chgData name="Sarah Gothard" userId="0e53f415fda5f162" providerId="LiveId" clId="{CF7F8B34-03D4-469E-9A9C-95599954149A}" dt="2020-05-13T18:26:36.509" v="120" actId="1076"/>
          <ac:picMkLst>
            <pc:docMk/>
            <pc:sldMk cId="2858103832" sldId="270"/>
            <ac:picMk id="5" creationId="{F7D09F8D-DCB8-4664-801D-A1BED8E67B6A}"/>
          </ac:picMkLst>
        </pc:picChg>
      </pc:sldChg>
      <pc:sldChg chg="addSp add">
        <pc:chgData name="Sarah Gothard" userId="0e53f415fda5f162" providerId="LiveId" clId="{CF7F8B34-03D4-469E-9A9C-95599954149A}" dt="2020-05-13T18:14:45.091" v="65"/>
        <pc:sldMkLst>
          <pc:docMk/>
          <pc:sldMk cId="2730267317" sldId="271"/>
        </pc:sldMkLst>
        <pc:picChg chg="add">
          <ac:chgData name="Sarah Gothard" userId="0e53f415fda5f162" providerId="LiveId" clId="{CF7F8B34-03D4-469E-9A9C-95599954149A}" dt="2020-05-13T18:14:45.091" v="65"/>
          <ac:picMkLst>
            <pc:docMk/>
            <pc:sldMk cId="2730267317" sldId="271"/>
            <ac:picMk id="5" creationId="{5D49A3A1-C455-4F82-9C03-5C26F1816791}"/>
          </ac:picMkLst>
        </pc:picChg>
      </pc:sldChg>
      <pc:sldChg chg="addSp modSp add">
        <pc:chgData name="Sarah Gothard" userId="0e53f415fda5f162" providerId="LiveId" clId="{CF7F8B34-03D4-469E-9A9C-95599954149A}" dt="2020-05-13T18:23:17.971" v="108" actId="1076"/>
        <pc:sldMkLst>
          <pc:docMk/>
          <pc:sldMk cId="2699482677" sldId="272"/>
        </pc:sldMkLst>
        <pc:picChg chg="add mod">
          <ac:chgData name="Sarah Gothard" userId="0e53f415fda5f162" providerId="LiveId" clId="{CF7F8B34-03D4-469E-9A9C-95599954149A}" dt="2020-05-13T18:23:17.971" v="108" actId="1076"/>
          <ac:picMkLst>
            <pc:docMk/>
            <pc:sldMk cId="2699482677" sldId="272"/>
            <ac:picMk id="3" creationId="{EE5F6B6A-3812-4996-9DC0-C812EF194A7C}"/>
          </ac:picMkLst>
        </pc:picChg>
      </pc:sldChg>
      <pc:sldChg chg="addSp delSp modSp add">
        <pc:chgData name="Sarah Gothard" userId="0e53f415fda5f162" providerId="LiveId" clId="{CF7F8B34-03D4-469E-9A9C-95599954149A}" dt="2020-05-13T18:27:42.212" v="130" actId="1076"/>
        <pc:sldMkLst>
          <pc:docMk/>
          <pc:sldMk cId="648034076" sldId="273"/>
        </pc:sldMkLst>
        <pc:picChg chg="add del mod">
          <ac:chgData name="Sarah Gothard" userId="0e53f415fda5f162" providerId="LiveId" clId="{CF7F8B34-03D4-469E-9A9C-95599954149A}" dt="2020-05-13T18:27:07.663" v="121" actId="478"/>
          <ac:picMkLst>
            <pc:docMk/>
            <pc:sldMk cId="648034076" sldId="273"/>
            <ac:picMk id="3" creationId="{D66CC49D-E642-41B8-84BD-9FC8DDE3CD9D}"/>
          </ac:picMkLst>
        </pc:picChg>
        <pc:picChg chg="add del mod">
          <ac:chgData name="Sarah Gothard" userId="0e53f415fda5f162" providerId="LiveId" clId="{CF7F8B34-03D4-469E-9A9C-95599954149A}" dt="2020-05-13T18:27:35.353" v="127" actId="478"/>
          <ac:picMkLst>
            <pc:docMk/>
            <pc:sldMk cId="648034076" sldId="273"/>
            <ac:picMk id="5" creationId="{4EA105B4-E420-412E-BD72-8F45AAD0F65B}"/>
          </ac:picMkLst>
        </pc:picChg>
        <pc:picChg chg="add mod">
          <ac:chgData name="Sarah Gothard" userId="0e53f415fda5f162" providerId="LiveId" clId="{CF7F8B34-03D4-469E-9A9C-95599954149A}" dt="2020-05-13T18:27:42.212" v="130" actId="1076"/>
          <ac:picMkLst>
            <pc:docMk/>
            <pc:sldMk cId="648034076" sldId="273"/>
            <ac:picMk id="6" creationId="{C66ECE4F-5249-4230-AF2C-2C2352AA1A72}"/>
          </ac:picMkLst>
        </pc:picChg>
      </pc:sldChg>
      <pc:sldChg chg="addSp add">
        <pc:chgData name="Sarah Gothard" userId="0e53f415fda5f162" providerId="LiveId" clId="{CF7F8B34-03D4-469E-9A9C-95599954149A}" dt="2020-05-13T18:14:48.615" v="66"/>
        <pc:sldMkLst>
          <pc:docMk/>
          <pc:sldMk cId="1900050745" sldId="274"/>
        </pc:sldMkLst>
        <pc:picChg chg="add">
          <ac:chgData name="Sarah Gothard" userId="0e53f415fda5f162" providerId="LiveId" clId="{CF7F8B34-03D4-469E-9A9C-95599954149A}" dt="2020-05-13T18:14:48.615" v="66"/>
          <ac:picMkLst>
            <pc:docMk/>
            <pc:sldMk cId="1900050745" sldId="274"/>
            <ac:picMk id="5" creationId="{EC05F640-0890-4571-AF11-F998102BCB1F}"/>
          </ac:picMkLst>
        </pc:picChg>
      </pc:sldChg>
      <pc:sldMasterChg chg="setBg modSldLayout">
        <pc:chgData name="Sarah Gothard" userId="0e53f415fda5f162" providerId="LiveId" clId="{CF7F8B34-03D4-469E-9A9C-95599954149A}" dt="2020-05-13T18:11:53.614" v="39"/>
        <pc:sldMasterMkLst>
          <pc:docMk/>
          <pc:sldMasterMk cId="1832437953" sldId="2147484326"/>
        </pc:sldMasterMkLst>
        <pc:sldLayoutChg chg="setBg">
          <pc:chgData name="Sarah Gothard" userId="0e53f415fda5f162" providerId="LiveId" clId="{CF7F8B34-03D4-469E-9A9C-95599954149A}" dt="2020-05-13T18:11:53.614" v="39"/>
          <pc:sldLayoutMkLst>
            <pc:docMk/>
            <pc:sldMasterMk cId="1832437953" sldId="2147484326"/>
            <pc:sldLayoutMk cId="3205999955" sldId="2147484309"/>
          </pc:sldLayoutMkLst>
        </pc:sldLayoutChg>
        <pc:sldLayoutChg chg="setBg">
          <pc:chgData name="Sarah Gothard" userId="0e53f415fda5f162" providerId="LiveId" clId="{CF7F8B34-03D4-469E-9A9C-95599954149A}" dt="2020-05-13T18:11:53.614" v="39"/>
          <pc:sldLayoutMkLst>
            <pc:docMk/>
            <pc:sldMasterMk cId="1832437953" sldId="2147484326"/>
            <pc:sldLayoutMk cId="2658554116" sldId="2147484310"/>
          </pc:sldLayoutMkLst>
        </pc:sldLayoutChg>
        <pc:sldLayoutChg chg="setBg">
          <pc:chgData name="Sarah Gothard" userId="0e53f415fda5f162" providerId="LiveId" clId="{CF7F8B34-03D4-469E-9A9C-95599954149A}" dt="2020-05-13T18:11:53.614" v="39"/>
          <pc:sldLayoutMkLst>
            <pc:docMk/>
            <pc:sldMasterMk cId="1832437953" sldId="2147484326"/>
            <pc:sldLayoutMk cId="3132805847" sldId="2147484327"/>
          </pc:sldLayoutMkLst>
        </pc:sldLayoutChg>
        <pc:sldLayoutChg chg="setBg">
          <pc:chgData name="Sarah Gothard" userId="0e53f415fda5f162" providerId="LiveId" clId="{CF7F8B34-03D4-469E-9A9C-95599954149A}" dt="2020-05-13T18:11:53.614" v="39"/>
          <pc:sldLayoutMkLst>
            <pc:docMk/>
            <pc:sldMasterMk cId="1832437953" sldId="2147484326"/>
            <pc:sldLayoutMk cId="1942592452" sldId="2147484328"/>
          </pc:sldLayoutMkLst>
        </pc:sldLayoutChg>
        <pc:sldLayoutChg chg="setBg">
          <pc:chgData name="Sarah Gothard" userId="0e53f415fda5f162" providerId="LiveId" clId="{CF7F8B34-03D4-469E-9A9C-95599954149A}" dt="2020-05-13T18:11:53.614" v="39"/>
          <pc:sldLayoutMkLst>
            <pc:docMk/>
            <pc:sldMasterMk cId="1832437953" sldId="2147484326"/>
            <pc:sldLayoutMk cId="4085771745" sldId="2147484329"/>
          </pc:sldLayoutMkLst>
        </pc:sldLayoutChg>
        <pc:sldLayoutChg chg="setBg">
          <pc:chgData name="Sarah Gothard" userId="0e53f415fda5f162" providerId="LiveId" clId="{CF7F8B34-03D4-469E-9A9C-95599954149A}" dt="2020-05-13T18:11:53.614" v="39"/>
          <pc:sldLayoutMkLst>
            <pc:docMk/>
            <pc:sldMasterMk cId="1832437953" sldId="2147484326"/>
            <pc:sldLayoutMk cId="1457764122" sldId="2147484330"/>
          </pc:sldLayoutMkLst>
        </pc:sldLayoutChg>
        <pc:sldLayoutChg chg="setBg">
          <pc:chgData name="Sarah Gothard" userId="0e53f415fda5f162" providerId="LiveId" clId="{CF7F8B34-03D4-469E-9A9C-95599954149A}" dt="2020-05-13T18:11:53.614" v="39"/>
          <pc:sldLayoutMkLst>
            <pc:docMk/>
            <pc:sldMasterMk cId="1832437953" sldId="2147484326"/>
            <pc:sldLayoutMk cId="3634037759" sldId="2147484331"/>
          </pc:sldLayoutMkLst>
        </pc:sldLayoutChg>
        <pc:sldLayoutChg chg="setBg">
          <pc:chgData name="Sarah Gothard" userId="0e53f415fda5f162" providerId="LiveId" clId="{CF7F8B34-03D4-469E-9A9C-95599954149A}" dt="2020-05-13T18:11:53.614" v="39"/>
          <pc:sldLayoutMkLst>
            <pc:docMk/>
            <pc:sldMasterMk cId="1832437953" sldId="2147484326"/>
            <pc:sldLayoutMk cId="2649658820" sldId="2147484332"/>
          </pc:sldLayoutMkLst>
        </pc:sldLayoutChg>
        <pc:sldLayoutChg chg="setBg">
          <pc:chgData name="Sarah Gothard" userId="0e53f415fda5f162" providerId="LiveId" clId="{CF7F8B34-03D4-469E-9A9C-95599954149A}" dt="2020-05-13T18:11:53.614" v="39"/>
          <pc:sldLayoutMkLst>
            <pc:docMk/>
            <pc:sldMasterMk cId="1832437953" sldId="2147484326"/>
            <pc:sldLayoutMk cId="1888902542" sldId="2147484333"/>
          </pc:sldLayoutMkLst>
        </pc:sldLayoutChg>
        <pc:sldLayoutChg chg="setBg">
          <pc:chgData name="Sarah Gothard" userId="0e53f415fda5f162" providerId="LiveId" clId="{CF7F8B34-03D4-469E-9A9C-95599954149A}" dt="2020-05-13T18:11:53.614" v="39"/>
          <pc:sldLayoutMkLst>
            <pc:docMk/>
            <pc:sldMasterMk cId="1832437953" sldId="2147484326"/>
            <pc:sldLayoutMk cId="3637217414" sldId="2147484334"/>
          </pc:sldLayoutMkLst>
        </pc:sldLayoutChg>
        <pc:sldLayoutChg chg="setBg">
          <pc:chgData name="Sarah Gothard" userId="0e53f415fda5f162" providerId="LiveId" clId="{CF7F8B34-03D4-469E-9A9C-95599954149A}" dt="2020-05-13T18:11:53.614" v="39"/>
          <pc:sldLayoutMkLst>
            <pc:docMk/>
            <pc:sldMasterMk cId="1832437953" sldId="2147484326"/>
            <pc:sldLayoutMk cId="3364641074" sldId="2147484335"/>
          </pc:sldLayoutMkLst>
        </pc:sldLayoutChg>
        <pc:sldLayoutChg chg="setBg">
          <pc:chgData name="Sarah Gothard" userId="0e53f415fda5f162" providerId="LiveId" clId="{CF7F8B34-03D4-469E-9A9C-95599954149A}" dt="2020-05-13T18:11:53.614" v="39"/>
          <pc:sldLayoutMkLst>
            <pc:docMk/>
            <pc:sldMasterMk cId="1832437953" sldId="2147484326"/>
            <pc:sldLayoutMk cId="3670018150" sldId="2147484336"/>
          </pc:sldLayoutMkLst>
        </pc:sldLayoutChg>
        <pc:sldLayoutChg chg="setBg">
          <pc:chgData name="Sarah Gothard" userId="0e53f415fda5f162" providerId="LiveId" clId="{CF7F8B34-03D4-469E-9A9C-95599954149A}" dt="2020-05-13T18:11:53.614" v="39"/>
          <pc:sldLayoutMkLst>
            <pc:docMk/>
            <pc:sldMasterMk cId="1832437953" sldId="2147484326"/>
            <pc:sldLayoutMk cId="1295256786" sldId="2147484337"/>
          </pc:sldLayoutMkLst>
        </pc:sldLayoutChg>
        <pc:sldLayoutChg chg="setBg">
          <pc:chgData name="Sarah Gothard" userId="0e53f415fda5f162" providerId="LiveId" clId="{CF7F8B34-03D4-469E-9A9C-95599954149A}" dt="2020-05-13T18:11:53.614" v="39"/>
          <pc:sldLayoutMkLst>
            <pc:docMk/>
            <pc:sldMasterMk cId="1832437953" sldId="2147484326"/>
            <pc:sldLayoutMk cId="3637624871" sldId="2147484338"/>
          </pc:sldLayoutMkLst>
        </pc:sldLayoutChg>
        <pc:sldLayoutChg chg="setBg">
          <pc:chgData name="Sarah Gothard" userId="0e53f415fda5f162" providerId="LiveId" clId="{CF7F8B34-03D4-469E-9A9C-95599954149A}" dt="2020-05-13T18:11:53.614" v="39"/>
          <pc:sldLayoutMkLst>
            <pc:docMk/>
            <pc:sldMasterMk cId="1832437953" sldId="2147484326"/>
            <pc:sldLayoutMk cId="1014048565" sldId="2147484339"/>
          </pc:sldLayoutMkLst>
        </pc:sldLayoutChg>
        <pc:sldLayoutChg chg="setBg">
          <pc:chgData name="Sarah Gothard" userId="0e53f415fda5f162" providerId="LiveId" clId="{CF7F8B34-03D4-469E-9A9C-95599954149A}" dt="2020-05-13T18:11:53.614" v="39"/>
          <pc:sldLayoutMkLst>
            <pc:docMk/>
            <pc:sldMasterMk cId="1832437953" sldId="2147484326"/>
            <pc:sldLayoutMk cId="1060033603" sldId="2147484340"/>
          </pc:sldLayoutMkLst>
        </pc:sldLayoutChg>
        <pc:sldLayoutChg chg="setBg">
          <pc:chgData name="Sarah Gothard" userId="0e53f415fda5f162" providerId="LiveId" clId="{CF7F8B34-03D4-469E-9A9C-95599954149A}" dt="2020-05-13T18:11:53.614" v="39"/>
          <pc:sldLayoutMkLst>
            <pc:docMk/>
            <pc:sldMasterMk cId="1832437953" sldId="2147484326"/>
            <pc:sldLayoutMk cId="4244012928" sldId="2147484341"/>
          </pc:sldLayoutMkLst>
        </pc:sldLayoutChg>
        <pc:sldLayoutChg chg="setBg">
          <pc:chgData name="Sarah Gothard" userId="0e53f415fda5f162" providerId="LiveId" clId="{CF7F8B34-03D4-469E-9A9C-95599954149A}" dt="2020-05-13T18:11:53.614" v="39"/>
          <pc:sldLayoutMkLst>
            <pc:docMk/>
            <pc:sldMasterMk cId="1832437953" sldId="2147484326"/>
            <pc:sldLayoutMk cId="1481047938" sldId="2147484342"/>
          </pc:sldLayoutMkLst>
        </pc:sldLayoutChg>
        <pc:sldLayoutChg chg="setBg">
          <pc:chgData name="Sarah Gothard" userId="0e53f415fda5f162" providerId="LiveId" clId="{CF7F8B34-03D4-469E-9A9C-95599954149A}" dt="2020-05-13T18:11:53.614" v="39"/>
          <pc:sldLayoutMkLst>
            <pc:docMk/>
            <pc:sldMasterMk cId="1832437953" sldId="2147484326"/>
            <pc:sldLayoutMk cId="2705240723" sldId="214748434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5/13/2020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5/13/2020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5/13/2020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5/13/2020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5/13/2020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5/13/2020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5/13/2020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5/13/2020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5/13/2020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5/13/2020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5/13/2020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5/13/2020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5/13/2020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5/13/2020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5/13/2020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5/13/2020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5/13/2020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5/13/2020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AE05E82-DDBF-4C2F-9A54-FE344CAB0522}"/>
              </a:ext>
            </a:extLst>
          </p:cNvPr>
          <p:cNvPicPr>
            <a:picLocks noChangeAspect="1"/>
          </p:cNvPicPr>
          <p:nvPr/>
        </p:nvPicPr>
        <p:blipFill>
          <a:blip r:embed="rId3"/>
          <a:stretch>
            <a:fillRect/>
          </a:stretch>
        </p:blipFill>
        <p:spPr>
          <a:xfrm>
            <a:off x="700549" y="2749327"/>
            <a:ext cx="10766323" cy="1329645"/>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D49A3A1-C455-4F82-9C03-5C26F1816791}"/>
              </a:ext>
            </a:extLst>
          </p:cNvPr>
          <p:cNvPicPr>
            <a:picLocks noChangeAspect="1"/>
          </p:cNvPicPr>
          <p:nvPr/>
        </p:nvPicPr>
        <p:blipFill>
          <a:blip r:embed="rId2"/>
          <a:stretch>
            <a:fillRect/>
          </a:stretch>
        </p:blipFill>
        <p:spPr>
          <a:xfrm>
            <a:off x="676928" y="694605"/>
            <a:ext cx="10838143" cy="5468789"/>
          </a:xfrm>
          <a:prstGeom prst="rect">
            <a:avLst/>
          </a:prstGeom>
        </p:spPr>
      </p:pic>
    </p:spTree>
    <p:extLst>
      <p:ext uri="{BB962C8B-B14F-4D97-AF65-F5344CB8AC3E}">
        <p14:creationId xmlns:p14="http://schemas.microsoft.com/office/powerpoint/2010/main" val="2730267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E5F6B6A-3812-4996-9DC0-C812EF194A7C}"/>
              </a:ext>
            </a:extLst>
          </p:cNvPr>
          <p:cNvPicPr>
            <a:picLocks noChangeAspect="1"/>
          </p:cNvPicPr>
          <p:nvPr/>
        </p:nvPicPr>
        <p:blipFill>
          <a:blip r:embed="rId2"/>
          <a:stretch>
            <a:fillRect/>
          </a:stretch>
        </p:blipFill>
        <p:spPr>
          <a:xfrm>
            <a:off x="592393" y="791774"/>
            <a:ext cx="11007214" cy="5274451"/>
          </a:xfrm>
          <a:prstGeom prst="rect">
            <a:avLst/>
          </a:prstGeom>
        </p:spPr>
      </p:pic>
    </p:spTree>
    <p:extLst>
      <p:ext uri="{BB962C8B-B14F-4D97-AF65-F5344CB8AC3E}">
        <p14:creationId xmlns:p14="http://schemas.microsoft.com/office/powerpoint/2010/main" val="2699482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66ECE4F-5249-4230-AF2C-2C2352AA1A72}"/>
              </a:ext>
            </a:extLst>
          </p:cNvPr>
          <p:cNvPicPr>
            <a:picLocks noChangeAspect="1"/>
          </p:cNvPicPr>
          <p:nvPr/>
        </p:nvPicPr>
        <p:blipFill>
          <a:blip r:embed="rId2"/>
          <a:stretch>
            <a:fillRect/>
          </a:stretch>
        </p:blipFill>
        <p:spPr>
          <a:xfrm>
            <a:off x="469491" y="684361"/>
            <a:ext cx="11253018" cy="5489277"/>
          </a:xfrm>
          <a:prstGeom prst="rect">
            <a:avLst/>
          </a:prstGeom>
        </p:spPr>
      </p:pic>
    </p:spTree>
    <p:extLst>
      <p:ext uri="{BB962C8B-B14F-4D97-AF65-F5344CB8AC3E}">
        <p14:creationId xmlns:p14="http://schemas.microsoft.com/office/powerpoint/2010/main" val="648034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C05F640-0890-4571-AF11-F998102BCB1F}"/>
              </a:ext>
            </a:extLst>
          </p:cNvPr>
          <p:cNvPicPr>
            <a:picLocks noChangeAspect="1"/>
          </p:cNvPicPr>
          <p:nvPr/>
        </p:nvPicPr>
        <p:blipFill>
          <a:blip r:embed="rId2"/>
          <a:stretch>
            <a:fillRect/>
          </a:stretch>
        </p:blipFill>
        <p:spPr>
          <a:xfrm>
            <a:off x="676928" y="694605"/>
            <a:ext cx="10838143" cy="5468789"/>
          </a:xfrm>
          <a:prstGeom prst="rect">
            <a:avLst/>
          </a:prstGeom>
        </p:spPr>
      </p:pic>
    </p:spTree>
    <p:extLst>
      <p:ext uri="{BB962C8B-B14F-4D97-AF65-F5344CB8AC3E}">
        <p14:creationId xmlns:p14="http://schemas.microsoft.com/office/powerpoint/2010/main" val="1900050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032AEF2-7C35-4B75-8613-D99B5769A5BB}"/>
              </a:ext>
            </a:extLst>
          </p:cNvPr>
          <p:cNvPicPr>
            <a:picLocks noChangeAspect="1"/>
          </p:cNvPicPr>
          <p:nvPr/>
        </p:nvPicPr>
        <p:blipFill>
          <a:blip r:embed="rId2"/>
          <a:stretch>
            <a:fillRect/>
          </a:stretch>
        </p:blipFill>
        <p:spPr>
          <a:xfrm>
            <a:off x="559826" y="790597"/>
            <a:ext cx="11047770" cy="5247106"/>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C7B17C7-9C86-456C-BA97-C26E557E6FF6}"/>
              </a:ext>
            </a:extLst>
          </p:cNvPr>
          <p:cNvPicPr>
            <a:picLocks noChangeAspect="1"/>
          </p:cNvPicPr>
          <p:nvPr/>
        </p:nvPicPr>
        <p:blipFill>
          <a:blip r:embed="rId2"/>
          <a:stretch>
            <a:fillRect/>
          </a:stretch>
        </p:blipFill>
        <p:spPr>
          <a:xfrm>
            <a:off x="526369" y="742494"/>
            <a:ext cx="11114683" cy="5373012"/>
          </a:xfrm>
          <a:prstGeom prst="rect">
            <a:avLst/>
          </a:prstGeom>
        </p:spPr>
      </p:pic>
    </p:spTree>
    <p:extLst>
      <p:ext uri="{BB962C8B-B14F-4D97-AF65-F5344CB8AC3E}">
        <p14:creationId xmlns:p14="http://schemas.microsoft.com/office/powerpoint/2010/main" val="1118962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A6564D5-AC66-4307-9506-28FB61F88B98}"/>
              </a:ext>
            </a:extLst>
          </p:cNvPr>
          <p:cNvPicPr>
            <a:picLocks noChangeAspect="1"/>
          </p:cNvPicPr>
          <p:nvPr/>
        </p:nvPicPr>
        <p:blipFill>
          <a:blip r:embed="rId2"/>
          <a:stretch>
            <a:fillRect/>
          </a:stretch>
        </p:blipFill>
        <p:spPr>
          <a:xfrm>
            <a:off x="676928" y="694605"/>
            <a:ext cx="10838143" cy="5468789"/>
          </a:xfrm>
          <a:prstGeom prst="rect">
            <a:avLst/>
          </a:prstGeom>
        </p:spPr>
      </p:pic>
    </p:spTree>
    <p:extLst>
      <p:ext uri="{BB962C8B-B14F-4D97-AF65-F5344CB8AC3E}">
        <p14:creationId xmlns:p14="http://schemas.microsoft.com/office/powerpoint/2010/main" val="472230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4377A9E-8DA6-4276-A3EE-A8E94A5C7C8A}"/>
              </a:ext>
            </a:extLst>
          </p:cNvPr>
          <p:cNvPicPr>
            <a:picLocks noChangeAspect="1"/>
          </p:cNvPicPr>
          <p:nvPr/>
        </p:nvPicPr>
        <p:blipFill>
          <a:blip r:embed="rId2"/>
          <a:stretch>
            <a:fillRect/>
          </a:stretch>
        </p:blipFill>
        <p:spPr>
          <a:xfrm>
            <a:off x="593623" y="804013"/>
            <a:ext cx="11004754" cy="5249974"/>
          </a:xfrm>
          <a:prstGeom prst="rect">
            <a:avLst/>
          </a:prstGeom>
        </p:spPr>
      </p:pic>
    </p:spTree>
    <p:extLst>
      <p:ext uri="{BB962C8B-B14F-4D97-AF65-F5344CB8AC3E}">
        <p14:creationId xmlns:p14="http://schemas.microsoft.com/office/powerpoint/2010/main" val="2887258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17F6A1F-6168-4E76-BE67-E43FCACD7505}"/>
              </a:ext>
            </a:extLst>
          </p:cNvPr>
          <p:cNvPicPr>
            <a:picLocks noChangeAspect="1"/>
          </p:cNvPicPr>
          <p:nvPr/>
        </p:nvPicPr>
        <p:blipFill>
          <a:blip r:embed="rId2"/>
          <a:stretch>
            <a:fillRect/>
          </a:stretch>
        </p:blipFill>
        <p:spPr>
          <a:xfrm>
            <a:off x="584430" y="783396"/>
            <a:ext cx="10998562" cy="5261507"/>
          </a:xfrm>
          <a:prstGeom prst="rect">
            <a:avLst/>
          </a:prstGeom>
        </p:spPr>
      </p:pic>
    </p:spTree>
    <p:extLst>
      <p:ext uri="{BB962C8B-B14F-4D97-AF65-F5344CB8AC3E}">
        <p14:creationId xmlns:p14="http://schemas.microsoft.com/office/powerpoint/2010/main" val="691103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0495E52-EABD-4ACF-869C-79806A774D33}"/>
              </a:ext>
            </a:extLst>
          </p:cNvPr>
          <p:cNvPicPr>
            <a:picLocks noChangeAspect="1"/>
          </p:cNvPicPr>
          <p:nvPr/>
        </p:nvPicPr>
        <p:blipFill>
          <a:blip r:embed="rId2"/>
          <a:stretch>
            <a:fillRect/>
          </a:stretch>
        </p:blipFill>
        <p:spPr>
          <a:xfrm>
            <a:off x="676928" y="694605"/>
            <a:ext cx="10838143" cy="5468789"/>
          </a:xfrm>
          <a:prstGeom prst="rect">
            <a:avLst/>
          </a:prstGeom>
        </p:spPr>
      </p:pic>
    </p:spTree>
    <p:extLst>
      <p:ext uri="{BB962C8B-B14F-4D97-AF65-F5344CB8AC3E}">
        <p14:creationId xmlns:p14="http://schemas.microsoft.com/office/powerpoint/2010/main" val="1847956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F856D6C-2E02-4CC6-A34A-E756F33B23E2}"/>
              </a:ext>
            </a:extLst>
          </p:cNvPr>
          <p:cNvPicPr>
            <a:picLocks noChangeAspect="1"/>
          </p:cNvPicPr>
          <p:nvPr/>
        </p:nvPicPr>
        <p:blipFill>
          <a:blip r:embed="rId2"/>
          <a:stretch>
            <a:fillRect/>
          </a:stretch>
        </p:blipFill>
        <p:spPr>
          <a:xfrm>
            <a:off x="585366" y="811740"/>
            <a:ext cx="11021268" cy="5234519"/>
          </a:xfrm>
          <a:prstGeom prst="rect">
            <a:avLst/>
          </a:prstGeom>
        </p:spPr>
      </p:pic>
    </p:spTree>
    <p:extLst>
      <p:ext uri="{BB962C8B-B14F-4D97-AF65-F5344CB8AC3E}">
        <p14:creationId xmlns:p14="http://schemas.microsoft.com/office/powerpoint/2010/main" val="2284910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7D09F8D-DCB8-4664-801D-A1BED8E67B6A}"/>
              </a:ext>
            </a:extLst>
          </p:cNvPr>
          <p:cNvPicPr>
            <a:picLocks noChangeAspect="1"/>
          </p:cNvPicPr>
          <p:nvPr/>
        </p:nvPicPr>
        <p:blipFill>
          <a:blip r:embed="rId2"/>
          <a:stretch>
            <a:fillRect/>
          </a:stretch>
        </p:blipFill>
        <p:spPr>
          <a:xfrm>
            <a:off x="592392" y="796176"/>
            <a:ext cx="11007215" cy="5265647"/>
          </a:xfrm>
          <a:prstGeom prst="rect">
            <a:avLst/>
          </a:prstGeom>
        </p:spPr>
      </p:pic>
    </p:spTree>
    <p:extLst>
      <p:ext uri="{BB962C8B-B14F-4D97-AF65-F5344CB8AC3E}">
        <p14:creationId xmlns:p14="http://schemas.microsoft.com/office/powerpoint/2010/main" val="28581038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69</Words>
  <Application>Microsoft Office PowerPoint</Application>
  <PresentationFormat>Widescreen</PresentationFormat>
  <Paragraphs>15</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2020-05-13T18:27:44Z</dcterms:modified>
</cp:coreProperties>
</file>