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257" r:id="rId2"/>
    <p:sldId id="274" r:id="rId3"/>
    <p:sldId id="275" r:id="rId4"/>
    <p:sldId id="276" r:id="rId5"/>
    <p:sldId id="277" r:id="rId6"/>
    <p:sldId id="278" r:id="rId7"/>
    <p:sldId id="283" r:id="rId8"/>
    <p:sldId id="284" r:id="rId9"/>
    <p:sldId id="285" r:id="rId10"/>
    <p:sldId id="286" r:id="rId11"/>
    <p:sldId id="287" r:id="rId12"/>
    <p:sldId id="288" r:id="rId13"/>
    <p:sldId id="279" r:id="rId14"/>
    <p:sldId id="280" r:id="rId15"/>
    <p:sldId id="289" r:id="rId16"/>
    <p:sldId id="290" r:id="rId17"/>
    <p:sldId id="291" r:id="rId18"/>
    <p:sldId id="281" r:id="rId19"/>
    <p:sldId id="28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3C0C77-65A6-428C-B94B-9B08448AA461}" v="17" dt="2021-05-27T13:18:47.399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713" autoAdjust="0"/>
  </p:normalViewPr>
  <p:slideViewPr>
    <p:cSldViewPr snapToGrid="0" showGuides="1">
      <p:cViewPr varScale="1">
        <p:scale>
          <a:sx n="66" d="100"/>
          <a:sy n="66" d="100"/>
        </p:scale>
        <p:origin x="93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C53C0C77-65A6-428C-B94B-9B08448AA461}"/>
    <pc:docChg chg="undo custSel addSld delSld modSld">
      <pc:chgData name="Sarah Gothard" userId="0e53f415fda5f162" providerId="LiveId" clId="{C53C0C77-65A6-428C-B94B-9B08448AA461}" dt="2021-05-27T13:21:40.770" v="73" actId="27614"/>
      <pc:docMkLst>
        <pc:docMk/>
      </pc:docMkLst>
      <pc:sldChg chg="addSp delSp modSp mod">
        <pc:chgData name="Sarah Gothard" userId="0e53f415fda5f162" providerId="LiveId" clId="{C53C0C77-65A6-428C-B94B-9B08448AA461}" dt="2021-05-27T13:15:12.567" v="29" actId="27614"/>
        <pc:sldMkLst>
          <pc:docMk/>
          <pc:sldMk cId="2211167003" sldId="257"/>
        </pc:sldMkLst>
        <pc:spChg chg="ord">
          <ac:chgData name="Sarah Gothard" userId="0e53f415fda5f162" providerId="LiveId" clId="{C53C0C77-65A6-428C-B94B-9B08448AA461}" dt="2021-05-27T13:15:10.274" v="28" actId="26606"/>
          <ac:spMkLst>
            <pc:docMk/>
            <pc:sldMk cId="2211167003" sldId="257"/>
            <ac:spMk id="5" creationId="{B35277B3-F2AB-47E8-A410-E4DFF7CB251C}"/>
          </ac:spMkLst>
        </pc:spChg>
        <pc:spChg chg="del">
          <ac:chgData name="Sarah Gothard" userId="0e53f415fda5f162" providerId="LiveId" clId="{C53C0C77-65A6-428C-B94B-9B08448AA461}" dt="2021-05-27T13:15:10.274" v="28" actId="26606"/>
          <ac:spMkLst>
            <pc:docMk/>
            <pc:sldMk cId="2211167003" sldId="257"/>
            <ac:spMk id="79" creationId="{32BC26D8-82FB-445E-AA49-62A77D7C1EE0}"/>
          </ac:spMkLst>
        </pc:spChg>
        <pc:spChg chg="del">
          <ac:chgData name="Sarah Gothard" userId="0e53f415fda5f162" providerId="LiveId" clId="{C53C0C77-65A6-428C-B94B-9B08448AA461}" dt="2021-05-27T13:15:10.274" v="28" actId="26606"/>
          <ac:spMkLst>
            <pc:docMk/>
            <pc:sldMk cId="2211167003" sldId="257"/>
            <ac:spMk id="81" creationId="{CB44330D-EA18-4254-AA95-EB49948539B8}"/>
          </ac:spMkLst>
        </pc:spChg>
        <pc:spChg chg="add">
          <ac:chgData name="Sarah Gothard" userId="0e53f415fda5f162" providerId="LiveId" clId="{C53C0C77-65A6-428C-B94B-9B08448AA461}" dt="2021-05-27T13:15:10.274" v="28" actId="26606"/>
          <ac:spMkLst>
            <pc:docMk/>
            <pc:sldMk cId="2211167003" sldId="257"/>
            <ac:spMk id="86" creationId="{32BC26D8-82FB-445E-AA49-62A77D7C1EE0}"/>
          </ac:spMkLst>
        </pc:spChg>
        <pc:spChg chg="add">
          <ac:chgData name="Sarah Gothard" userId="0e53f415fda5f162" providerId="LiveId" clId="{C53C0C77-65A6-428C-B94B-9B08448AA461}" dt="2021-05-27T13:15:10.274" v="28" actId="26606"/>
          <ac:spMkLst>
            <pc:docMk/>
            <pc:sldMk cId="2211167003" sldId="257"/>
            <ac:spMk id="88" creationId="{CB44330D-EA18-4254-AA95-EB49948539B8}"/>
          </ac:spMkLst>
        </pc:spChg>
        <pc:picChg chg="add del">
          <ac:chgData name="Sarah Gothard" userId="0e53f415fda5f162" providerId="LiveId" clId="{C53C0C77-65A6-428C-B94B-9B08448AA461}" dt="2021-05-27T13:14:02.614" v="20" actId="22"/>
          <ac:picMkLst>
            <pc:docMk/>
            <pc:sldMk cId="2211167003" sldId="257"/>
            <ac:picMk id="3" creationId="{FE3FED15-3199-4A16-9445-466A31A133EF}"/>
          </ac:picMkLst>
        </pc:picChg>
        <pc:picChg chg="del">
          <ac:chgData name="Sarah Gothard" userId="0e53f415fda5f162" providerId="LiveId" clId="{C53C0C77-65A6-428C-B94B-9B08448AA461}" dt="2021-05-27T13:13:01.394" v="0" actId="478"/>
          <ac:picMkLst>
            <pc:docMk/>
            <pc:sldMk cId="2211167003" sldId="257"/>
            <ac:picMk id="4" creationId="{E79B583F-54DF-47BA-9424-F6BBFC27E4F7}"/>
          </ac:picMkLst>
        </pc:picChg>
        <pc:picChg chg="add mod">
          <ac:chgData name="Sarah Gothard" userId="0e53f415fda5f162" providerId="LiveId" clId="{C53C0C77-65A6-428C-B94B-9B08448AA461}" dt="2021-05-27T13:15:12.567" v="29" actId="27614"/>
          <ac:picMkLst>
            <pc:docMk/>
            <pc:sldMk cId="2211167003" sldId="257"/>
            <ac:picMk id="7" creationId="{28ACF43A-6D99-4470-BA3F-E352B3E9C03E}"/>
          </ac:picMkLst>
        </pc:picChg>
      </pc:sldChg>
      <pc:sldChg chg="addSp delSp modSp mod">
        <pc:chgData name="Sarah Gothard" userId="0e53f415fda5f162" providerId="LiveId" clId="{C53C0C77-65A6-428C-B94B-9B08448AA461}" dt="2021-05-27T13:14:08.385" v="22" actId="26606"/>
        <pc:sldMkLst>
          <pc:docMk/>
          <pc:sldMk cId="1762072195" sldId="274"/>
        </pc:sldMkLst>
        <pc:spChg chg="ord">
          <ac:chgData name="Sarah Gothard" userId="0e53f415fda5f162" providerId="LiveId" clId="{C53C0C77-65A6-428C-B94B-9B08448AA461}" dt="2021-05-27T13:14:08.385" v="22" actId="26606"/>
          <ac:spMkLst>
            <pc:docMk/>
            <pc:sldMk cId="1762072195" sldId="274"/>
            <ac:spMk id="4" creationId="{734DF08B-C78F-4DB2-8B25-0250E898880A}"/>
          </ac:spMkLst>
        </pc:spChg>
        <pc:spChg chg="del">
          <ac:chgData name="Sarah Gothard" userId="0e53f415fda5f162" providerId="LiveId" clId="{C53C0C77-65A6-428C-B94B-9B08448AA461}" dt="2021-05-27T13:14:08.385" v="22" actId="26606"/>
          <ac:spMkLst>
            <pc:docMk/>
            <pc:sldMk cId="1762072195" sldId="274"/>
            <ac:spMk id="79" creationId="{32BC26D8-82FB-445E-AA49-62A77D7C1EE0}"/>
          </ac:spMkLst>
        </pc:spChg>
        <pc:spChg chg="del">
          <ac:chgData name="Sarah Gothard" userId="0e53f415fda5f162" providerId="LiveId" clId="{C53C0C77-65A6-428C-B94B-9B08448AA461}" dt="2021-05-27T13:14:08.385" v="22" actId="26606"/>
          <ac:spMkLst>
            <pc:docMk/>
            <pc:sldMk cId="1762072195" sldId="274"/>
            <ac:spMk id="81" creationId="{CB44330D-EA18-4254-AA95-EB49948539B8}"/>
          </ac:spMkLst>
        </pc:spChg>
        <pc:spChg chg="add">
          <ac:chgData name="Sarah Gothard" userId="0e53f415fda5f162" providerId="LiveId" clId="{C53C0C77-65A6-428C-B94B-9B08448AA461}" dt="2021-05-27T13:14:08.385" v="22" actId="26606"/>
          <ac:spMkLst>
            <pc:docMk/>
            <pc:sldMk cId="1762072195" sldId="274"/>
            <ac:spMk id="86" creationId="{32BC26D8-82FB-445E-AA49-62A77D7C1EE0}"/>
          </ac:spMkLst>
        </pc:spChg>
        <pc:spChg chg="add">
          <ac:chgData name="Sarah Gothard" userId="0e53f415fda5f162" providerId="LiveId" clId="{C53C0C77-65A6-428C-B94B-9B08448AA461}" dt="2021-05-27T13:14:08.385" v="22" actId="26606"/>
          <ac:spMkLst>
            <pc:docMk/>
            <pc:sldMk cId="1762072195" sldId="274"/>
            <ac:spMk id="88" creationId="{CB44330D-EA18-4254-AA95-EB49948539B8}"/>
          </ac:spMkLst>
        </pc:spChg>
        <pc:picChg chg="add mod">
          <ac:chgData name="Sarah Gothard" userId="0e53f415fda5f162" providerId="LiveId" clId="{C53C0C77-65A6-428C-B94B-9B08448AA461}" dt="2021-05-27T13:14:08.385" v="22" actId="26606"/>
          <ac:picMkLst>
            <pc:docMk/>
            <pc:sldMk cId="1762072195" sldId="274"/>
            <ac:picMk id="3" creationId="{E99F85F0-75FB-4503-91B3-8FB3CC405609}"/>
          </ac:picMkLst>
        </pc:picChg>
        <pc:picChg chg="del">
          <ac:chgData name="Sarah Gothard" userId="0e53f415fda5f162" providerId="LiveId" clId="{C53C0C77-65A6-428C-B94B-9B08448AA461}" dt="2021-05-27T13:13:03.304" v="1" actId="478"/>
          <ac:picMkLst>
            <pc:docMk/>
            <pc:sldMk cId="1762072195" sldId="274"/>
            <ac:picMk id="5" creationId="{597463F2-1790-49BE-8BA9-2EA3C6A5A64F}"/>
          </ac:picMkLst>
        </pc:picChg>
      </pc:sldChg>
      <pc:sldChg chg="del">
        <pc:chgData name="Sarah Gothard" userId="0e53f415fda5f162" providerId="LiveId" clId="{C53C0C77-65A6-428C-B94B-9B08448AA461}" dt="2021-05-27T13:13:05.253" v="2" actId="47"/>
        <pc:sldMkLst>
          <pc:docMk/>
          <pc:sldMk cId="1640596878" sldId="275"/>
        </pc:sldMkLst>
      </pc:sldChg>
      <pc:sldChg chg="addSp delSp modSp add mod setBg delDesignElem">
        <pc:chgData name="Sarah Gothard" userId="0e53f415fda5f162" providerId="LiveId" clId="{C53C0C77-65A6-428C-B94B-9B08448AA461}" dt="2021-05-27T13:14:34.222" v="24" actId="26606"/>
        <pc:sldMkLst>
          <pc:docMk/>
          <pc:sldMk cId="2648393497" sldId="275"/>
        </pc:sldMkLst>
        <pc:spChg chg="ord">
          <ac:chgData name="Sarah Gothard" userId="0e53f415fda5f162" providerId="LiveId" clId="{C53C0C77-65A6-428C-B94B-9B08448AA461}" dt="2021-05-27T13:14:34.222" v="24" actId="26606"/>
          <ac:spMkLst>
            <pc:docMk/>
            <pc:sldMk cId="2648393497" sldId="275"/>
            <ac:spMk id="4" creationId="{734DF08B-C78F-4DB2-8B25-0250E898880A}"/>
          </ac:spMkLst>
        </pc:spChg>
        <pc:spChg chg="add">
          <ac:chgData name="Sarah Gothard" userId="0e53f415fda5f162" providerId="LiveId" clId="{C53C0C77-65A6-428C-B94B-9B08448AA461}" dt="2021-05-27T13:14:34.222" v="24" actId="26606"/>
          <ac:spMkLst>
            <pc:docMk/>
            <pc:sldMk cId="2648393497" sldId="275"/>
            <ac:spMk id="9" creationId="{32BC26D8-82FB-445E-AA49-62A77D7C1EE0}"/>
          </ac:spMkLst>
        </pc:spChg>
        <pc:spChg chg="add">
          <ac:chgData name="Sarah Gothard" userId="0e53f415fda5f162" providerId="LiveId" clId="{C53C0C77-65A6-428C-B94B-9B08448AA461}" dt="2021-05-27T13:14:34.222" v="24" actId="26606"/>
          <ac:spMkLst>
            <pc:docMk/>
            <pc:sldMk cId="2648393497" sldId="275"/>
            <ac:spMk id="11" creationId="{CB44330D-EA18-4254-AA95-EB49948539B8}"/>
          </ac:spMkLst>
        </pc:spChg>
        <pc:spChg chg="del">
          <ac:chgData name="Sarah Gothard" userId="0e53f415fda5f162" providerId="LiveId" clId="{C53C0C77-65A6-428C-B94B-9B08448AA461}" dt="2021-05-27T13:13:06.516" v="4"/>
          <ac:spMkLst>
            <pc:docMk/>
            <pc:sldMk cId="2648393497" sldId="275"/>
            <ac:spMk id="79" creationId="{32BC26D8-82FB-445E-AA49-62A77D7C1EE0}"/>
          </ac:spMkLst>
        </pc:spChg>
        <pc:spChg chg="del">
          <ac:chgData name="Sarah Gothard" userId="0e53f415fda5f162" providerId="LiveId" clId="{C53C0C77-65A6-428C-B94B-9B08448AA461}" dt="2021-05-27T13:13:06.516" v="4"/>
          <ac:spMkLst>
            <pc:docMk/>
            <pc:sldMk cId="2648393497" sldId="275"/>
            <ac:spMk id="81" creationId="{CB44330D-EA18-4254-AA95-EB49948539B8}"/>
          </ac:spMkLst>
        </pc:spChg>
        <pc:picChg chg="add mod">
          <ac:chgData name="Sarah Gothard" userId="0e53f415fda5f162" providerId="LiveId" clId="{C53C0C77-65A6-428C-B94B-9B08448AA461}" dt="2021-05-27T13:14:34.222" v="24" actId="26606"/>
          <ac:picMkLst>
            <pc:docMk/>
            <pc:sldMk cId="2648393497" sldId="275"/>
            <ac:picMk id="3" creationId="{788CE5B0-2DEA-4407-8883-244845C8D5D8}"/>
          </ac:picMkLst>
        </pc:picChg>
      </pc:sldChg>
      <pc:sldChg chg="addSp delSp modSp add mod setBg delDesignElem">
        <pc:chgData name="Sarah Gothard" userId="0e53f415fda5f162" providerId="LiveId" clId="{C53C0C77-65A6-428C-B94B-9B08448AA461}" dt="2021-05-27T13:14:45.573" v="26" actId="26606"/>
        <pc:sldMkLst>
          <pc:docMk/>
          <pc:sldMk cId="315277694" sldId="276"/>
        </pc:sldMkLst>
        <pc:spChg chg="ord">
          <ac:chgData name="Sarah Gothard" userId="0e53f415fda5f162" providerId="LiveId" clId="{C53C0C77-65A6-428C-B94B-9B08448AA461}" dt="2021-05-27T13:14:45.573" v="26" actId="26606"/>
          <ac:spMkLst>
            <pc:docMk/>
            <pc:sldMk cId="315277694" sldId="276"/>
            <ac:spMk id="4" creationId="{734DF08B-C78F-4DB2-8B25-0250E898880A}"/>
          </ac:spMkLst>
        </pc:spChg>
        <pc:spChg chg="add">
          <ac:chgData name="Sarah Gothard" userId="0e53f415fda5f162" providerId="LiveId" clId="{C53C0C77-65A6-428C-B94B-9B08448AA461}" dt="2021-05-27T13:14:45.573" v="26" actId="26606"/>
          <ac:spMkLst>
            <pc:docMk/>
            <pc:sldMk cId="315277694" sldId="276"/>
            <ac:spMk id="9" creationId="{32BC26D8-82FB-445E-AA49-62A77D7C1EE0}"/>
          </ac:spMkLst>
        </pc:spChg>
        <pc:spChg chg="add">
          <ac:chgData name="Sarah Gothard" userId="0e53f415fda5f162" providerId="LiveId" clId="{C53C0C77-65A6-428C-B94B-9B08448AA461}" dt="2021-05-27T13:14:45.573" v="26" actId="26606"/>
          <ac:spMkLst>
            <pc:docMk/>
            <pc:sldMk cId="315277694" sldId="276"/>
            <ac:spMk id="11" creationId="{CB44330D-EA18-4254-AA95-EB49948539B8}"/>
          </ac:spMkLst>
        </pc:spChg>
        <pc:spChg chg="del">
          <ac:chgData name="Sarah Gothard" userId="0e53f415fda5f162" providerId="LiveId" clId="{C53C0C77-65A6-428C-B94B-9B08448AA461}" dt="2021-05-27T13:13:07.048" v="6"/>
          <ac:spMkLst>
            <pc:docMk/>
            <pc:sldMk cId="315277694" sldId="276"/>
            <ac:spMk id="79" creationId="{32BC26D8-82FB-445E-AA49-62A77D7C1EE0}"/>
          </ac:spMkLst>
        </pc:spChg>
        <pc:spChg chg="del">
          <ac:chgData name="Sarah Gothard" userId="0e53f415fda5f162" providerId="LiveId" clId="{C53C0C77-65A6-428C-B94B-9B08448AA461}" dt="2021-05-27T13:13:07.048" v="6"/>
          <ac:spMkLst>
            <pc:docMk/>
            <pc:sldMk cId="315277694" sldId="276"/>
            <ac:spMk id="81" creationId="{CB44330D-EA18-4254-AA95-EB49948539B8}"/>
          </ac:spMkLst>
        </pc:spChg>
        <pc:picChg chg="add mod">
          <ac:chgData name="Sarah Gothard" userId="0e53f415fda5f162" providerId="LiveId" clId="{C53C0C77-65A6-428C-B94B-9B08448AA461}" dt="2021-05-27T13:14:45.573" v="26" actId="26606"/>
          <ac:picMkLst>
            <pc:docMk/>
            <pc:sldMk cId="315277694" sldId="276"/>
            <ac:picMk id="3" creationId="{16731B8D-B21F-4506-AD08-09699B8EADED}"/>
          </ac:picMkLst>
        </pc:picChg>
      </pc:sldChg>
      <pc:sldChg chg="del">
        <pc:chgData name="Sarah Gothard" userId="0e53f415fda5f162" providerId="LiveId" clId="{C53C0C77-65A6-428C-B94B-9B08448AA461}" dt="2021-05-27T13:13:05.253" v="2" actId="47"/>
        <pc:sldMkLst>
          <pc:docMk/>
          <pc:sldMk cId="1587650391" sldId="276"/>
        </pc:sldMkLst>
      </pc:sldChg>
      <pc:sldChg chg="addSp delSp modSp add mod setBg delDesignElem">
        <pc:chgData name="Sarah Gothard" userId="0e53f415fda5f162" providerId="LiveId" clId="{C53C0C77-65A6-428C-B94B-9B08448AA461}" dt="2021-05-27T13:15:32.275" v="31" actId="26606"/>
        <pc:sldMkLst>
          <pc:docMk/>
          <pc:sldMk cId="1728310692" sldId="277"/>
        </pc:sldMkLst>
        <pc:spChg chg="ord">
          <ac:chgData name="Sarah Gothard" userId="0e53f415fda5f162" providerId="LiveId" clId="{C53C0C77-65A6-428C-B94B-9B08448AA461}" dt="2021-05-27T13:15:32.275" v="31" actId="26606"/>
          <ac:spMkLst>
            <pc:docMk/>
            <pc:sldMk cId="1728310692" sldId="277"/>
            <ac:spMk id="4" creationId="{734DF08B-C78F-4DB2-8B25-0250E898880A}"/>
          </ac:spMkLst>
        </pc:spChg>
        <pc:spChg chg="add">
          <ac:chgData name="Sarah Gothard" userId="0e53f415fda5f162" providerId="LiveId" clId="{C53C0C77-65A6-428C-B94B-9B08448AA461}" dt="2021-05-27T13:15:32.275" v="31" actId="26606"/>
          <ac:spMkLst>
            <pc:docMk/>
            <pc:sldMk cId="1728310692" sldId="277"/>
            <ac:spMk id="9" creationId="{32BC26D8-82FB-445E-AA49-62A77D7C1EE0}"/>
          </ac:spMkLst>
        </pc:spChg>
        <pc:spChg chg="add">
          <ac:chgData name="Sarah Gothard" userId="0e53f415fda5f162" providerId="LiveId" clId="{C53C0C77-65A6-428C-B94B-9B08448AA461}" dt="2021-05-27T13:15:32.275" v="31" actId="26606"/>
          <ac:spMkLst>
            <pc:docMk/>
            <pc:sldMk cId="1728310692" sldId="277"/>
            <ac:spMk id="11" creationId="{CB44330D-EA18-4254-AA95-EB49948539B8}"/>
          </ac:spMkLst>
        </pc:spChg>
        <pc:spChg chg="del">
          <ac:chgData name="Sarah Gothard" userId="0e53f415fda5f162" providerId="LiveId" clId="{C53C0C77-65A6-428C-B94B-9B08448AA461}" dt="2021-05-27T13:13:07.423" v="8"/>
          <ac:spMkLst>
            <pc:docMk/>
            <pc:sldMk cId="1728310692" sldId="277"/>
            <ac:spMk id="79" creationId="{32BC26D8-82FB-445E-AA49-62A77D7C1EE0}"/>
          </ac:spMkLst>
        </pc:spChg>
        <pc:spChg chg="del">
          <ac:chgData name="Sarah Gothard" userId="0e53f415fda5f162" providerId="LiveId" clId="{C53C0C77-65A6-428C-B94B-9B08448AA461}" dt="2021-05-27T13:13:07.423" v="8"/>
          <ac:spMkLst>
            <pc:docMk/>
            <pc:sldMk cId="1728310692" sldId="277"/>
            <ac:spMk id="81" creationId="{CB44330D-EA18-4254-AA95-EB49948539B8}"/>
          </ac:spMkLst>
        </pc:spChg>
        <pc:picChg chg="add mod">
          <ac:chgData name="Sarah Gothard" userId="0e53f415fda5f162" providerId="LiveId" clId="{C53C0C77-65A6-428C-B94B-9B08448AA461}" dt="2021-05-27T13:15:32.275" v="31" actId="26606"/>
          <ac:picMkLst>
            <pc:docMk/>
            <pc:sldMk cId="1728310692" sldId="277"/>
            <ac:picMk id="3" creationId="{8D0BD347-BC0E-4AA3-8296-6A399947940B}"/>
          </ac:picMkLst>
        </pc:picChg>
      </pc:sldChg>
      <pc:sldChg chg="del">
        <pc:chgData name="Sarah Gothard" userId="0e53f415fda5f162" providerId="LiveId" clId="{C53C0C77-65A6-428C-B94B-9B08448AA461}" dt="2021-05-27T13:13:05.253" v="2" actId="47"/>
        <pc:sldMkLst>
          <pc:docMk/>
          <pc:sldMk cId="3448642960" sldId="277"/>
        </pc:sldMkLst>
      </pc:sldChg>
      <pc:sldChg chg="addSp delSp modSp add mod setBg delDesignElem">
        <pc:chgData name="Sarah Gothard" userId="0e53f415fda5f162" providerId="LiveId" clId="{C53C0C77-65A6-428C-B94B-9B08448AA461}" dt="2021-05-27T13:15:56.303" v="39" actId="26606"/>
        <pc:sldMkLst>
          <pc:docMk/>
          <pc:sldMk cId="1642001325" sldId="278"/>
        </pc:sldMkLst>
        <pc:spChg chg="ord">
          <ac:chgData name="Sarah Gothard" userId="0e53f415fda5f162" providerId="LiveId" clId="{C53C0C77-65A6-428C-B94B-9B08448AA461}" dt="2021-05-27T13:15:56.303" v="39" actId="26606"/>
          <ac:spMkLst>
            <pc:docMk/>
            <pc:sldMk cId="1642001325" sldId="278"/>
            <ac:spMk id="4" creationId="{734DF08B-C78F-4DB2-8B25-0250E898880A}"/>
          </ac:spMkLst>
        </pc:spChg>
        <pc:spChg chg="add">
          <ac:chgData name="Sarah Gothard" userId="0e53f415fda5f162" providerId="LiveId" clId="{C53C0C77-65A6-428C-B94B-9B08448AA461}" dt="2021-05-27T13:15:56.303" v="39" actId="26606"/>
          <ac:spMkLst>
            <pc:docMk/>
            <pc:sldMk cId="1642001325" sldId="278"/>
            <ac:spMk id="9" creationId="{32BC26D8-82FB-445E-AA49-62A77D7C1EE0}"/>
          </ac:spMkLst>
        </pc:spChg>
        <pc:spChg chg="add">
          <ac:chgData name="Sarah Gothard" userId="0e53f415fda5f162" providerId="LiveId" clId="{C53C0C77-65A6-428C-B94B-9B08448AA461}" dt="2021-05-27T13:15:56.303" v="39" actId="26606"/>
          <ac:spMkLst>
            <pc:docMk/>
            <pc:sldMk cId="1642001325" sldId="278"/>
            <ac:spMk id="11" creationId="{CB44330D-EA18-4254-AA95-EB49948539B8}"/>
          </ac:spMkLst>
        </pc:spChg>
        <pc:spChg chg="del">
          <ac:chgData name="Sarah Gothard" userId="0e53f415fda5f162" providerId="LiveId" clId="{C53C0C77-65A6-428C-B94B-9B08448AA461}" dt="2021-05-27T13:13:07.651" v="10"/>
          <ac:spMkLst>
            <pc:docMk/>
            <pc:sldMk cId="1642001325" sldId="278"/>
            <ac:spMk id="79" creationId="{32BC26D8-82FB-445E-AA49-62A77D7C1EE0}"/>
          </ac:spMkLst>
        </pc:spChg>
        <pc:spChg chg="del">
          <ac:chgData name="Sarah Gothard" userId="0e53f415fda5f162" providerId="LiveId" clId="{C53C0C77-65A6-428C-B94B-9B08448AA461}" dt="2021-05-27T13:13:07.651" v="10"/>
          <ac:spMkLst>
            <pc:docMk/>
            <pc:sldMk cId="1642001325" sldId="278"/>
            <ac:spMk id="81" creationId="{CB44330D-EA18-4254-AA95-EB49948539B8}"/>
          </ac:spMkLst>
        </pc:spChg>
        <pc:picChg chg="add mod">
          <ac:chgData name="Sarah Gothard" userId="0e53f415fda5f162" providerId="LiveId" clId="{C53C0C77-65A6-428C-B94B-9B08448AA461}" dt="2021-05-27T13:15:56.303" v="39" actId="26606"/>
          <ac:picMkLst>
            <pc:docMk/>
            <pc:sldMk cId="1642001325" sldId="278"/>
            <ac:picMk id="3" creationId="{89334BCC-3647-4DDC-8ED9-0BC9B01996CC}"/>
          </ac:picMkLst>
        </pc:picChg>
      </pc:sldChg>
      <pc:sldChg chg="del">
        <pc:chgData name="Sarah Gothard" userId="0e53f415fda5f162" providerId="LiveId" clId="{C53C0C77-65A6-428C-B94B-9B08448AA461}" dt="2021-05-27T13:13:05.253" v="2" actId="47"/>
        <pc:sldMkLst>
          <pc:docMk/>
          <pc:sldMk cId="3194815519" sldId="278"/>
        </pc:sldMkLst>
      </pc:sldChg>
      <pc:sldChg chg="del">
        <pc:chgData name="Sarah Gothard" userId="0e53f415fda5f162" providerId="LiveId" clId="{C53C0C77-65A6-428C-B94B-9B08448AA461}" dt="2021-05-27T13:13:05.253" v="2" actId="47"/>
        <pc:sldMkLst>
          <pc:docMk/>
          <pc:sldMk cId="528721976" sldId="279"/>
        </pc:sldMkLst>
      </pc:sldChg>
      <pc:sldChg chg="addSp delSp modSp add mod setBg delDesignElem">
        <pc:chgData name="Sarah Gothard" userId="0e53f415fda5f162" providerId="LiveId" clId="{C53C0C77-65A6-428C-B94B-9B08448AA461}" dt="2021-05-27T13:18:43.548" v="53" actId="26606"/>
        <pc:sldMkLst>
          <pc:docMk/>
          <pc:sldMk cId="816497107" sldId="279"/>
        </pc:sldMkLst>
        <pc:spChg chg="ord">
          <ac:chgData name="Sarah Gothard" userId="0e53f415fda5f162" providerId="LiveId" clId="{C53C0C77-65A6-428C-B94B-9B08448AA461}" dt="2021-05-27T13:18:43.548" v="53" actId="26606"/>
          <ac:spMkLst>
            <pc:docMk/>
            <pc:sldMk cId="816497107" sldId="279"/>
            <ac:spMk id="4" creationId="{734DF08B-C78F-4DB2-8B25-0250E898880A}"/>
          </ac:spMkLst>
        </pc:spChg>
        <pc:spChg chg="add">
          <ac:chgData name="Sarah Gothard" userId="0e53f415fda5f162" providerId="LiveId" clId="{C53C0C77-65A6-428C-B94B-9B08448AA461}" dt="2021-05-27T13:18:43.548" v="53" actId="26606"/>
          <ac:spMkLst>
            <pc:docMk/>
            <pc:sldMk cId="816497107" sldId="279"/>
            <ac:spMk id="9" creationId="{32BC26D8-82FB-445E-AA49-62A77D7C1EE0}"/>
          </ac:spMkLst>
        </pc:spChg>
        <pc:spChg chg="add">
          <ac:chgData name="Sarah Gothard" userId="0e53f415fda5f162" providerId="LiveId" clId="{C53C0C77-65A6-428C-B94B-9B08448AA461}" dt="2021-05-27T13:18:43.548" v="53" actId="26606"/>
          <ac:spMkLst>
            <pc:docMk/>
            <pc:sldMk cId="816497107" sldId="279"/>
            <ac:spMk id="11" creationId="{CB44330D-EA18-4254-AA95-EB49948539B8}"/>
          </ac:spMkLst>
        </pc:spChg>
        <pc:spChg chg="del">
          <ac:chgData name="Sarah Gothard" userId="0e53f415fda5f162" providerId="LiveId" clId="{C53C0C77-65A6-428C-B94B-9B08448AA461}" dt="2021-05-27T13:13:07.929" v="12"/>
          <ac:spMkLst>
            <pc:docMk/>
            <pc:sldMk cId="816497107" sldId="279"/>
            <ac:spMk id="79" creationId="{32BC26D8-82FB-445E-AA49-62A77D7C1EE0}"/>
          </ac:spMkLst>
        </pc:spChg>
        <pc:spChg chg="del">
          <ac:chgData name="Sarah Gothard" userId="0e53f415fda5f162" providerId="LiveId" clId="{C53C0C77-65A6-428C-B94B-9B08448AA461}" dt="2021-05-27T13:13:07.929" v="12"/>
          <ac:spMkLst>
            <pc:docMk/>
            <pc:sldMk cId="816497107" sldId="279"/>
            <ac:spMk id="81" creationId="{CB44330D-EA18-4254-AA95-EB49948539B8}"/>
          </ac:spMkLst>
        </pc:spChg>
        <pc:picChg chg="add mod">
          <ac:chgData name="Sarah Gothard" userId="0e53f415fda5f162" providerId="LiveId" clId="{C53C0C77-65A6-428C-B94B-9B08448AA461}" dt="2021-05-27T13:18:43.548" v="53" actId="26606"/>
          <ac:picMkLst>
            <pc:docMk/>
            <pc:sldMk cId="816497107" sldId="279"/>
            <ac:picMk id="3" creationId="{6CB4D491-06BC-45E6-91EF-5934A14871DE}"/>
          </ac:picMkLst>
        </pc:picChg>
      </pc:sldChg>
      <pc:sldChg chg="addSp delSp modSp add mod setBg delDesignElem">
        <pc:chgData name="Sarah Gothard" userId="0e53f415fda5f162" providerId="LiveId" clId="{C53C0C77-65A6-428C-B94B-9B08448AA461}" dt="2021-05-27T13:19:36.652" v="58" actId="26606"/>
        <pc:sldMkLst>
          <pc:docMk/>
          <pc:sldMk cId="714454793" sldId="280"/>
        </pc:sldMkLst>
        <pc:spChg chg="ord">
          <ac:chgData name="Sarah Gothard" userId="0e53f415fda5f162" providerId="LiveId" clId="{C53C0C77-65A6-428C-B94B-9B08448AA461}" dt="2021-05-27T13:19:36.652" v="58" actId="26606"/>
          <ac:spMkLst>
            <pc:docMk/>
            <pc:sldMk cId="714454793" sldId="280"/>
            <ac:spMk id="4" creationId="{734DF08B-C78F-4DB2-8B25-0250E898880A}"/>
          </ac:spMkLst>
        </pc:spChg>
        <pc:spChg chg="add">
          <ac:chgData name="Sarah Gothard" userId="0e53f415fda5f162" providerId="LiveId" clId="{C53C0C77-65A6-428C-B94B-9B08448AA461}" dt="2021-05-27T13:19:36.652" v="58" actId="26606"/>
          <ac:spMkLst>
            <pc:docMk/>
            <pc:sldMk cId="714454793" sldId="280"/>
            <ac:spMk id="9" creationId="{32BC26D8-82FB-445E-AA49-62A77D7C1EE0}"/>
          </ac:spMkLst>
        </pc:spChg>
        <pc:spChg chg="add">
          <ac:chgData name="Sarah Gothard" userId="0e53f415fda5f162" providerId="LiveId" clId="{C53C0C77-65A6-428C-B94B-9B08448AA461}" dt="2021-05-27T13:19:36.652" v="58" actId="26606"/>
          <ac:spMkLst>
            <pc:docMk/>
            <pc:sldMk cId="714454793" sldId="280"/>
            <ac:spMk id="11" creationId="{CB44330D-EA18-4254-AA95-EB49948539B8}"/>
          </ac:spMkLst>
        </pc:spChg>
        <pc:spChg chg="del">
          <ac:chgData name="Sarah Gothard" userId="0e53f415fda5f162" providerId="LiveId" clId="{C53C0C77-65A6-428C-B94B-9B08448AA461}" dt="2021-05-27T13:13:08.891" v="14"/>
          <ac:spMkLst>
            <pc:docMk/>
            <pc:sldMk cId="714454793" sldId="280"/>
            <ac:spMk id="79" creationId="{32BC26D8-82FB-445E-AA49-62A77D7C1EE0}"/>
          </ac:spMkLst>
        </pc:spChg>
        <pc:spChg chg="del">
          <ac:chgData name="Sarah Gothard" userId="0e53f415fda5f162" providerId="LiveId" clId="{C53C0C77-65A6-428C-B94B-9B08448AA461}" dt="2021-05-27T13:13:08.891" v="14"/>
          <ac:spMkLst>
            <pc:docMk/>
            <pc:sldMk cId="714454793" sldId="280"/>
            <ac:spMk id="81" creationId="{CB44330D-EA18-4254-AA95-EB49948539B8}"/>
          </ac:spMkLst>
        </pc:spChg>
        <pc:picChg chg="add mod">
          <ac:chgData name="Sarah Gothard" userId="0e53f415fda5f162" providerId="LiveId" clId="{C53C0C77-65A6-428C-B94B-9B08448AA461}" dt="2021-05-27T13:19:36.652" v="58" actId="26606"/>
          <ac:picMkLst>
            <pc:docMk/>
            <pc:sldMk cId="714454793" sldId="280"/>
            <ac:picMk id="3" creationId="{02ABA002-3BB8-4D48-9052-C3F4526B8A9B}"/>
          </ac:picMkLst>
        </pc:picChg>
      </pc:sldChg>
      <pc:sldChg chg="addSp delSp modSp add mod setBg delDesignElem">
        <pc:chgData name="Sarah Gothard" userId="0e53f415fda5f162" providerId="LiveId" clId="{C53C0C77-65A6-428C-B94B-9B08448AA461}" dt="2021-05-27T13:21:16.464" v="70" actId="26606"/>
        <pc:sldMkLst>
          <pc:docMk/>
          <pc:sldMk cId="2858003770" sldId="281"/>
        </pc:sldMkLst>
        <pc:spChg chg="ord">
          <ac:chgData name="Sarah Gothard" userId="0e53f415fda5f162" providerId="LiveId" clId="{C53C0C77-65A6-428C-B94B-9B08448AA461}" dt="2021-05-27T13:21:16.464" v="70" actId="26606"/>
          <ac:spMkLst>
            <pc:docMk/>
            <pc:sldMk cId="2858003770" sldId="281"/>
            <ac:spMk id="4" creationId="{734DF08B-C78F-4DB2-8B25-0250E898880A}"/>
          </ac:spMkLst>
        </pc:spChg>
        <pc:spChg chg="add">
          <ac:chgData name="Sarah Gothard" userId="0e53f415fda5f162" providerId="LiveId" clId="{C53C0C77-65A6-428C-B94B-9B08448AA461}" dt="2021-05-27T13:21:16.464" v="70" actId="26606"/>
          <ac:spMkLst>
            <pc:docMk/>
            <pc:sldMk cId="2858003770" sldId="281"/>
            <ac:spMk id="9" creationId="{32BC26D8-82FB-445E-AA49-62A77D7C1EE0}"/>
          </ac:spMkLst>
        </pc:spChg>
        <pc:spChg chg="add">
          <ac:chgData name="Sarah Gothard" userId="0e53f415fda5f162" providerId="LiveId" clId="{C53C0C77-65A6-428C-B94B-9B08448AA461}" dt="2021-05-27T13:21:16.464" v="70" actId="26606"/>
          <ac:spMkLst>
            <pc:docMk/>
            <pc:sldMk cId="2858003770" sldId="281"/>
            <ac:spMk id="11" creationId="{CB44330D-EA18-4254-AA95-EB49948539B8}"/>
          </ac:spMkLst>
        </pc:spChg>
        <pc:spChg chg="del">
          <ac:chgData name="Sarah Gothard" userId="0e53f415fda5f162" providerId="LiveId" clId="{C53C0C77-65A6-428C-B94B-9B08448AA461}" dt="2021-05-27T13:13:09.247" v="16"/>
          <ac:spMkLst>
            <pc:docMk/>
            <pc:sldMk cId="2858003770" sldId="281"/>
            <ac:spMk id="79" creationId="{32BC26D8-82FB-445E-AA49-62A77D7C1EE0}"/>
          </ac:spMkLst>
        </pc:spChg>
        <pc:spChg chg="del">
          <ac:chgData name="Sarah Gothard" userId="0e53f415fda5f162" providerId="LiveId" clId="{C53C0C77-65A6-428C-B94B-9B08448AA461}" dt="2021-05-27T13:13:09.247" v="16"/>
          <ac:spMkLst>
            <pc:docMk/>
            <pc:sldMk cId="2858003770" sldId="281"/>
            <ac:spMk id="81" creationId="{CB44330D-EA18-4254-AA95-EB49948539B8}"/>
          </ac:spMkLst>
        </pc:spChg>
        <pc:picChg chg="add mod">
          <ac:chgData name="Sarah Gothard" userId="0e53f415fda5f162" providerId="LiveId" clId="{C53C0C77-65A6-428C-B94B-9B08448AA461}" dt="2021-05-27T13:21:16.464" v="70" actId="26606"/>
          <ac:picMkLst>
            <pc:docMk/>
            <pc:sldMk cId="2858003770" sldId="281"/>
            <ac:picMk id="3" creationId="{A890FF48-907A-4A95-AE7F-3BE610A7E9AF}"/>
          </ac:picMkLst>
        </pc:picChg>
      </pc:sldChg>
      <pc:sldChg chg="del">
        <pc:chgData name="Sarah Gothard" userId="0e53f415fda5f162" providerId="LiveId" clId="{C53C0C77-65A6-428C-B94B-9B08448AA461}" dt="2021-05-27T13:13:05.253" v="2" actId="47"/>
        <pc:sldMkLst>
          <pc:docMk/>
          <pc:sldMk cId="451887849" sldId="282"/>
        </pc:sldMkLst>
      </pc:sldChg>
      <pc:sldChg chg="addSp delSp modSp add mod setBg delDesignElem">
        <pc:chgData name="Sarah Gothard" userId="0e53f415fda5f162" providerId="LiveId" clId="{C53C0C77-65A6-428C-B94B-9B08448AA461}" dt="2021-05-27T13:21:40.770" v="73" actId="27614"/>
        <pc:sldMkLst>
          <pc:docMk/>
          <pc:sldMk cId="3368272724" sldId="282"/>
        </pc:sldMkLst>
        <pc:spChg chg="ord">
          <ac:chgData name="Sarah Gothard" userId="0e53f415fda5f162" providerId="LiveId" clId="{C53C0C77-65A6-428C-B94B-9B08448AA461}" dt="2021-05-27T13:21:38.530" v="72" actId="26606"/>
          <ac:spMkLst>
            <pc:docMk/>
            <pc:sldMk cId="3368272724" sldId="282"/>
            <ac:spMk id="4" creationId="{734DF08B-C78F-4DB2-8B25-0250E898880A}"/>
          </ac:spMkLst>
        </pc:spChg>
        <pc:spChg chg="add">
          <ac:chgData name="Sarah Gothard" userId="0e53f415fda5f162" providerId="LiveId" clId="{C53C0C77-65A6-428C-B94B-9B08448AA461}" dt="2021-05-27T13:21:38.530" v="72" actId="26606"/>
          <ac:spMkLst>
            <pc:docMk/>
            <pc:sldMk cId="3368272724" sldId="282"/>
            <ac:spMk id="9" creationId="{32BC26D8-82FB-445E-AA49-62A77D7C1EE0}"/>
          </ac:spMkLst>
        </pc:spChg>
        <pc:spChg chg="add">
          <ac:chgData name="Sarah Gothard" userId="0e53f415fda5f162" providerId="LiveId" clId="{C53C0C77-65A6-428C-B94B-9B08448AA461}" dt="2021-05-27T13:21:38.530" v="72" actId="26606"/>
          <ac:spMkLst>
            <pc:docMk/>
            <pc:sldMk cId="3368272724" sldId="282"/>
            <ac:spMk id="11" creationId="{CB44330D-EA18-4254-AA95-EB49948539B8}"/>
          </ac:spMkLst>
        </pc:spChg>
        <pc:spChg chg="del">
          <ac:chgData name="Sarah Gothard" userId="0e53f415fda5f162" providerId="LiveId" clId="{C53C0C77-65A6-428C-B94B-9B08448AA461}" dt="2021-05-27T13:13:09.435" v="18"/>
          <ac:spMkLst>
            <pc:docMk/>
            <pc:sldMk cId="3368272724" sldId="282"/>
            <ac:spMk id="79" creationId="{32BC26D8-82FB-445E-AA49-62A77D7C1EE0}"/>
          </ac:spMkLst>
        </pc:spChg>
        <pc:spChg chg="del">
          <ac:chgData name="Sarah Gothard" userId="0e53f415fda5f162" providerId="LiveId" clId="{C53C0C77-65A6-428C-B94B-9B08448AA461}" dt="2021-05-27T13:13:09.435" v="18"/>
          <ac:spMkLst>
            <pc:docMk/>
            <pc:sldMk cId="3368272724" sldId="282"/>
            <ac:spMk id="81" creationId="{CB44330D-EA18-4254-AA95-EB49948539B8}"/>
          </ac:spMkLst>
        </pc:spChg>
        <pc:picChg chg="add mod">
          <ac:chgData name="Sarah Gothard" userId="0e53f415fda5f162" providerId="LiveId" clId="{C53C0C77-65A6-428C-B94B-9B08448AA461}" dt="2021-05-27T13:21:40.770" v="73" actId="27614"/>
          <ac:picMkLst>
            <pc:docMk/>
            <pc:sldMk cId="3368272724" sldId="282"/>
            <ac:picMk id="3" creationId="{B3567D38-19CC-4AB2-B431-53C68C650DF9}"/>
          </ac:picMkLst>
        </pc:picChg>
      </pc:sldChg>
      <pc:sldChg chg="addSp modSp add mod setBg">
        <pc:chgData name="Sarah Gothard" userId="0e53f415fda5f162" providerId="LiveId" clId="{C53C0C77-65A6-428C-B94B-9B08448AA461}" dt="2021-05-27T13:16:10.401" v="41" actId="26606"/>
        <pc:sldMkLst>
          <pc:docMk/>
          <pc:sldMk cId="3272560370" sldId="283"/>
        </pc:sldMkLst>
        <pc:spChg chg="ord">
          <ac:chgData name="Sarah Gothard" userId="0e53f415fda5f162" providerId="LiveId" clId="{C53C0C77-65A6-428C-B94B-9B08448AA461}" dt="2021-05-27T13:16:10.401" v="41" actId="26606"/>
          <ac:spMkLst>
            <pc:docMk/>
            <pc:sldMk cId="3272560370" sldId="283"/>
            <ac:spMk id="4" creationId="{734DF08B-C78F-4DB2-8B25-0250E898880A}"/>
          </ac:spMkLst>
        </pc:spChg>
        <pc:spChg chg="add">
          <ac:chgData name="Sarah Gothard" userId="0e53f415fda5f162" providerId="LiveId" clId="{C53C0C77-65A6-428C-B94B-9B08448AA461}" dt="2021-05-27T13:16:10.401" v="41" actId="26606"/>
          <ac:spMkLst>
            <pc:docMk/>
            <pc:sldMk cId="3272560370" sldId="283"/>
            <ac:spMk id="9" creationId="{32BC26D8-82FB-445E-AA49-62A77D7C1EE0}"/>
          </ac:spMkLst>
        </pc:spChg>
        <pc:spChg chg="add">
          <ac:chgData name="Sarah Gothard" userId="0e53f415fda5f162" providerId="LiveId" clId="{C53C0C77-65A6-428C-B94B-9B08448AA461}" dt="2021-05-27T13:16:10.401" v="41" actId="26606"/>
          <ac:spMkLst>
            <pc:docMk/>
            <pc:sldMk cId="3272560370" sldId="283"/>
            <ac:spMk id="11" creationId="{CB44330D-EA18-4254-AA95-EB49948539B8}"/>
          </ac:spMkLst>
        </pc:spChg>
        <pc:picChg chg="add mod">
          <ac:chgData name="Sarah Gothard" userId="0e53f415fda5f162" providerId="LiveId" clId="{C53C0C77-65A6-428C-B94B-9B08448AA461}" dt="2021-05-27T13:16:10.401" v="41" actId="26606"/>
          <ac:picMkLst>
            <pc:docMk/>
            <pc:sldMk cId="3272560370" sldId="283"/>
            <ac:picMk id="3" creationId="{D4C14D6B-4BA5-4337-BBF3-7C6FF1F2AC31}"/>
          </ac:picMkLst>
        </pc:picChg>
      </pc:sldChg>
      <pc:sldChg chg="del">
        <pc:chgData name="Sarah Gothard" userId="0e53f415fda5f162" providerId="LiveId" clId="{C53C0C77-65A6-428C-B94B-9B08448AA461}" dt="2021-05-27T13:13:05.253" v="2" actId="47"/>
        <pc:sldMkLst>
          <pc:docMk/>
          <pc:sldMk cId="3807158265" sldId="283"/>
        </pc:sldMkLst>
      </pc:sldChg>
      <pc:sldChg chg="addSp modSp add mod setBg">
        <pc:chgData name="Sarah Gothard" userId="0e53f415fda5f162" providerId="LiveId" clId="{C53C0C77-65A6-428C-B94B-9B08448AA461}" dt="2021-05-27T13:17:02.767" v="43" actId="26606"/>
        <pc:sldMkLst>
          <pc:docMk/>
          <pc:sldMk cId="2454399731" sldId="284"/>
        </pc:sldMkLst>
        <pc:spChg chg="ord">
          <ac:chgData name="Sarah Gothard" userId="0e53f415fda5f162" providerId="LiveId" clId="{C53C0C77-65A6-428C-B94B-9B08448AA461}" dt="2021-05-27T13:17:02.767" v="43" actId="26606"/>
          <ac:spMkLst>
            <pc:docMk/>
            <pc:sldMk cId="2454399731" sldId="284"/>
            <ac:spMk id="4" creationId="{734DF08B-C78F-4DB2-8B25-0250E898880A}"/>
          </ac:spMkLst>
        </pc:spChg>
        <pc:spChg chg="add">
          <ac:chgData name="Sarah Gothard" userId="0e53f415fda5f162" providerId="LiveId" clId="{C53C0C77-65A6-428C-B94B-9B08448AA461}" dt="2021-05-27T13:17:02.767" v="43" actId="26606"/>
          <ac:spMkLst>
            <pc:docMk/>
            <pc:sldMk cId="2454399731" sldId="284"/>
            <ac:spMk id="9" creationId="{32BC26D8-82FB-445E-AA49-62A77D7C1EE0}"/>
          </ac:spMkLst>
        </pc:spChg>
        <pc:spChg chg="add">
          <ac:chgData name="Sarah Gothard" userId="0e53f415fda5f162" providerId="LiveId" clId="{C53C0C77-65A6-428C-B94B-9B08448AA461}" dt="2021-05-27T13:17:02.767" v="43" actId="26606"/>
          <ac:spMkLst>
            <pc:docMk/>
            <pc:sldMk cId="2454399731" sldId="284"/>
            <ac:spMk id="11" creationId="{CB44330D-EA18-4254-AA95-EB49948539B8}"/>
          </ac:spMkLst>
        </pc:spChg>
        <pc:picChg chg="add mod">
          <ac:chgData name="Sarah Gothard" userId="0e53f415fda5f162" providerId="LiveId" clId="{C53C0C77-65A6-428C-B94B-9B08448AA461}" dt="2021-05-27T13:17:02.767" v="43" actId="26606"/>
          <ac:picMkLst>
            <pc:docMk/>
            <pc:sldMk cId="2454399731" sldId="284"/>
            <ac:picMk id="3" creationId="{468582AD-1A36-4EC1-A47B-810BA268827B}"/>
          </ac:picMkLst>
        </pc:picChg>
      </pc:sldChg>
      <pc:sldChg chg="del">
        <pc:chgData name="Sarah Gothard" userId="0e53f415fda5f162" providerId="LiveId" clId="{C53C0C77-65A6-428C-B94B-9B08448AA461}" dt="2021-05-27T13:13:05.253" v="2" actId="47"/>
        <pc:sldMkLst>
          <pc:docMk/>
          <pc:sldMk cId="2593803836" sldId="284"/>
        </pc:sldMkLst>
      </pc:sldChg>
      <pc:sldChg chg="del">
        <pc:chgData name="Sarah Gothard" userId="0e53f415fda5f162" providerId="LiveId" clId="{C53C0C77-65A6-428C-B94B-9B08448AA461}" dt="2021-05-27T13:13:05.253" v="2" actId="47"/>
        <pc:sldMkLst>
          <pc:docMk/>
          <pc:sldMk cId="545765346" sldId="285"/>
        </pc:sldMkLst>
      </pc:sldChg>
      <pc:sldChg chg="addSp modSp add mod setBg">
        <pc:chgData name="Sarah Gothard" userId="0e53f415fda5f162" providerId="LiveId" clId="{C53C0C77-65A6-428C-B94B-9B08448AA461}" dt="2021-05-27T13:17:21.018" v="45" actId="26606"/>
        <pc:sldMkLst>
          <pc:docMk/>
          <pc:sldMk cId="916639276" sldId="285"/>
        </pc:sldMkLst>
        <pc:spChg chg="ord">
          <ac:chgData name="Sarah Gothard" userId="0e53f415fda5f162" providerId="LiveId" clId="{C53C0C77-65A6-428C-B94B-9B08448AA461}" dt="2021-05-27T13:17:21.018" v="45" actId="26606"/>
          <ac:spMkLst>
            <pc:docMk/>
            <pc:sldMk cId="916639276" sldId="285"/>
            <ac:spMk id="4" creationId="{734DF08B-C78F-4DB2-8B25-0250E898880A}"/>
          </ac:spMkLst>
        </pc:spChg>
        <pc:spChg chg="add">
          <ac:chgData name="Sarah Gothard" userId="0e53f415fda5f162" providerId="LiveId" clId="{C53C0C77-65A6-428C-B94B-9B08448AA461}" dt="2021-05-27T13:17:21.018" v="45" actId="26606"/>
          <ac:spMkLst>
            <pc:docMk/>
            <pc:sldMk cId="916639276" sldId="285"/>
            <ac:spMk id="9" creationId="{32BC26D8-82FB-445E-AA49-62A77D7C1EE0}"/>
          </ac:spMkLst>
        </pc:spChg>
        <pc:spChg chg="add">
          <ac:chgData name="Sarah Gothard" userId="0e53f415fda5f162" providerId="LiveId" clId="{C53C0C77-65A6-428C-B94B-9B08448AA461}" dt="2021-05-27T13:17:21.018" v="45" actId="26606"/>
          <ac:spMkLst>
            <pc:docMk/>
            <pc:sldMk cId="916639276" sldId="285"/>
            <ac:spMk id="11" creationId="{CB44330D-EA18-4254-AA95-EB49948539B8}"/>
          </ac:spMkLst>
        </pc:spChg>
        <pc:picChg chg="add mod">
          <ac:chgData name="Sarah Gothard" userId="0e53f415fda5f162" providerId="LiveId" clId="{C53C0C77-65A6-428C-B94B-9B08448AA461}" dt="2021-05-27T13:17:21.018" v="45" actId="26606"/>
          <ac:picMkLst>
            <pc:docMk/>
            <pc:sldMk cId="916639276" sldId="285"/>
            <ac:picMk id="3" creationId="{B1B09C7D-0347-4B79-9708-B2B29997D85E}"/>
          </ac:picMkLst>
        </pc:picChg>
      </pc:sldChg>
      <pc:sldChg chg="del">
        <pc:chgData name="Sarah Gothard" userId="0e53f415fda5f162" providerId="LiveId" clId="{C53C0C77-65A6-428C-B94B-9B08448AA461}" dt="2021-05-27T13:13:05.253" v="2" actId="47"/>
        <pc:sldMkLst>
          <pc:docMk/>
          <pc:sldMk cId="877607527" sldId="286"/>
        </pc:sldMkLst>
      </pc:sldChg>
      <pc:sldChg chg="addSp modSp add mod setBg">
        <pc:chgData name="Sarah Gothard" userId="0e53f415fda5f162" providerId="LiveId" clId="{C53C0C77-65A6-428C-B94B-9B08448AA461}" dt="2021-05-27T13:17:38.141" v="47" actId="26606"/>
        <pc:sldMkLst>
          <pc:docMk/>
          <pc:sldMk cId="3718513575" sldId="286"/>
        </pc:sldMkLst>
        <pc:spChg chg="ord">
          <ac:chgData name="Sarah Gothard" userId="0e53f415fda5f162" providerId="LiveId" clId="{C53C0C77-65A6-428C-B94B-9B08448AA461}" dt="2021-05-27T13:17:38.141" v="47" actId="26606"/>
          <ac:spMkLst>
            <pc:docMk/>
            <pc:sldMk cId="3718513575" sldId="286"/>
            <ac:spMk id="4" creationId="{734DF08B-C78F-4DB2-8B25-0250E898880A}"/>
          </ac:spMkLst>
        </pc:spChg>
        <pc:spChg chg="add">
          <ac:chgData name="Sarah Gothard" userId="0e53f415fda5f162" providerId="LiveId" clId="{C53C0C77-65A6-428C-B94B-9B08448AA461}" dt="2021-05-27T13:17:38.141" v="47" actId="26606"/>
          <ac:spMkLst>
            <pc:docMk/>
            <pc:sldMk cId="3718513575" sldId="286"/>
            <ac:spMk id="9" creationId="{32BC26D8-82FB-445E-AA49-62A77D7C1EE0}"/>
          </ac:spMkLst>
        </pc:spChg>
        <pc:spChg chg="add">
          <ac:chgData name="Sarah Gothard" userId="0e53f415fda5f162" providerId="LiveId" clId="{C53C0C77-65A6-428C-B94B-9B08448AA461}" dt="2021-05-27T13:17:38.141" v="47" actId="26606"/>
          <ac:spMkLst>
            <pc:docMk/>
            <pc:sldMk cId="3718513575" sldId="286"/>
            <ac:spMk id="11" creationId="{CB44330D-EA18-4254-AA95-EB49948539B8}"/>
          </ac:spMkLst>
        </pc:spChg>
        <pc:picChg chg="add mod">
          <ac:chgData name="Sarah Gothard" userId="0e53f415fda5f162" providerId="LiveId" clId="{C53C0C77-65A6-428C-B94B-9B08448AA461}" dt="2021-05-27T13:17:38.141" v="47" actId="26606"/>
          <ac:picMkLst>
            <pc:docMk/>
            <pc:sldMk cId="3718513575" sldId="286"/>
            <ac:picMk id="3" creationId="{9DEAA0C7-F8A0-4B59-95F1-A258CE6748C4}"/>
          </ac:picMkLst>
        </pc:picChg>
      </pc:sldChg>
      <pc:sldChg chg="addSp modSp add mod setBg">
        <pc:chgData name="Sarah Gothard" userId="0e53f415fda5f162" providerId="LiveId" clId="{C53C0C77-65A6-428C-B94B-9B08448AA461}" dt="2021-05-27T13:18:13.337" v="49" actId="26606"/>
        <pc:sldMkLst>
          <pc:docMk/>
          <pc:sldMk cId="1414226561" sldId="287"/>
        </pc:sldMkLst>
        <pc:spChg chg="ord">
          <ac:chgData name="Sarah Gothard" userId="0e53f415fda5f162" providerId="LiveId" clId="{C53C0C77-65A6-428C-B94B-9B08448AA461}" dt="2021-05-27T13:18:13.337" v="49" actId="26606"/>
          <ac:spMkLst>
            <pc:docMk/>
            <pc:sldMk cId="1414226561" sldId="287"/>
            <ac:spMk id="4" creationId="{734DF08B-C78F-4DB2-8B25-0250E898880A}"/>
          </ac:spMkLst>
        </pc:spChg>
        <pc:spChg chg="add">
          <ac:chgData name="Sarah Gothard" userId="0e53f415fda5f162" providerId="LiveId" clId="{C53C0C77-65A6-428C-B94B-9B08448AA461}" dt="2021-05-27T13:18:13.337" v="49" actId="26606"/>
          <ac:spMkLst>
            <pc:docMk/>
            <pc:sldMk cId="1414226561" sldId="287"/>
            <ac:spMk id="9" creationId="{32BC26D8-82FB-445E-AA49-62A77D7C1EE0}"/>
          </ac:spMkLst>
        </pc:spChg>
        <pc:spChg chg="add">
          <ac:chgData name="Sarah Gothard" userId="0e53f415fda5f162" providerId="LiveId" clId="{C53C0C77-65A6-428C-B94B-9B08448AA461}" dt="2021-05-27T13:18:13.337" v="49" actId="26606"/>
          <ac:spMkLst>
            <pc:docMk/>
            <pc:sldMk cId="1414226561" sldId="287"/>
            <ac:spMk id="11" creationId="{CB44330D-EA18-4254-AA95-EB49948539B8}"/>
          </ac:spMkLst>
        </pc:spChg>
        <pc:picChg chg="add mod">
          <ac:chgData name="Sarah Gothard" userId="0e53f415fda5f162" providerId="LiveId" clId="{C53C0C77-65A6-428C-B94B-9B08448AA461}" dt="2021-05-27T13:18:13.337" v="49" actId="26606"/>
          <ac:picMkLst>
            <pc:docMk/>
            <pc:sldMk cId="1414226561" sldId="287"/>
            <ac:picMk id="3" creationId="{D1761953-FE71-42D6-A5C5-10F10E25F13A}"/>
          </ac:picMkLst>
        </pc:picChg>
      </pc:sldChg>
      <pc:sldChg chg="del">
        <pc:chgData name="Sarah Gothard" userId="0e53f415fda5f162" providerId="LiveId" clId="{C53C0C77-65A6-428C-B94B-9B08448AA461}" dt="2021-05-27T13:13:05.253" v="2" actId="47"/>
        <pc:sldMkLst>
          <pc:docMk/>
          <pc:sldMk cId="3800904720" sldId="287"/>
        </pc:sldMkLst>
      </pc:sldChg>
      <pc:sldChg chg="addSp modSp add mod setBg">
        <pc:chgData name="Sarah Gothard" userId="0e53f415fda5f162" providerId="LiveId" clId="{C53C0C77-65A6-428C-B94B-9B08448AA461}" dt="2021-05-27T13:18:32.650" v="51" actId="26606"/>
        <pc:sldMkLst>
          <pc:docMk/>
          <pc:sldMk cId="1334875516" sldId="288"/>
        </pc:sldMkLst>
        <pc:spChg chg="ord">
          <ac:chgData name="Sarah Gothard" userId="0e53f415fda5f162" providerId="LiveId" clId="{C53C0C77-65A6-428C-B94B-9B08448AA461}" dt="2021-05-27T13:18:32.650" v="51" actId="26606"/>
          <ac:spMkLst>
            <pc:docMk/>
            <pc:sldMk cId="1334875516" sldId="288"/>
            <ac:spMk id="4" creationId="{734DF08B-C78F-4DB2-8B25-0250E898880A}"/>
          </ac:spMkLst>
        </pc:spChg>
        <pc:spChg chg="add">
          <ac:chgData name="Sarah Gothard" userId="0e53f415fda5f162" providerId="LiveId" clId="{C53C0C77-65A6-428C-B94B-9B08448AA461}" dt="2021-05-27T13:18:32.650" v="51" actId="26606"/>
          <ac:spMkLst>
            <pc:docMk/>
            <pc:sldMk cId="1334875516" sldId="288"/>
            <ac:spMk id="9" creationId="{32BC26D8-82FB-445E-AA49-62A77D7C1EE0}"/>
          </ac:spMkLst>
        </pc:spChg>
        <pc:spChg chg="add">
          <ac:chgData name="Sarah Gothard" userId="0e53f415fda5f162" providerId="LiveId" clId="{C53C0C77-65A6-428C-B94B-9B08448AA461}" dt="2021-05-27T13:18:32.650" v="51" actId="26606"/>
          <ac:spMkLst>
            <pc:docMk/>
            <pc:sldMk cId="1334875516" sldId="288"/>
            <ac:spMk id="11" creationId="{CB44330D-EA18-4254-AA95-EB49948539B8}"/>
          </ac:spMkLst>
        </pc:spChg>
        <pc:picChg chg="add mod">
          <ac:chgData name="Sarah Gothard" userId="0e53f415fda5f162" providerId="LiveId" clId="{C53C0C77-65A6-428C-B94B-9B08448AA461}" dt="2021-05-27T13:18:32.650" v="51" actId="26606"/>
          <ac:picMkLst>
            <pc:docMk/>
            <pc:sldMk cId="1334875516" sldId="288"/>
            <ac:picMk id="3" creationId="{A7E3E5EA-AC22-42CC-8195-D0DA334D6B79}"/>
          </ac:picMkLst>
        </pc:picChg>
      </pc:sldChg>
      <pc:sldChg chg="addSp modSp add mod setBg">
        <pc:chgData name="Sarah Gothard" userId="0e53f415fda5f162" providerId="LiveId" clId="{C53C0C77-65A6-428C-B94B-9B08448AA461}" dt="2021-05-27T13:19:54.620" v="60" actId="26606"/>
        <pc:sldMkLst>
          <pc:docMk/>
          <pc:sldMk cId="1251873771" sldId="289"/>
        </pc:sldMkLst>
        <pc:spChg chg="ord">
          <ac:chgData name="Sarah Gothard" userId="0e53f415fda5f162" providerId="LiveId" clId="{C53C0C77-65A6-428C-B94B-9B08448AA461}" dt="2021-05-27T13:19:54.620" v="60" actId="26606"/>
          <ac:spMkLst>
            <pc:docMk/>
            <pc:sldMk cId="1251873771" sldId="289"/>
            <ac:spMk id="4" creationId="{734DF08B-C78F-4DB2-8B25-0250E898880A}"/>
          </ac:spMkLst>
        </pc:spChg>
        <pc:spChg chg="add">
          <ac:chgData name="Sarah Gothard" userId="0e53f415fda5f162" providerId="LiveId" clId="{C53C0C77-65A6-428C-B94B-9B08448AA461}" dt="2021-05-27T13:19:54.620" v="60" actId="26606"/>
          <ac:spMkLst>
            <pc:docMk/>
            <pc:sldMk cId="1251873771" sldId="289"/>
            <ac:spMk id="9" creationId="{32BC26D8-82FB-445E-AA49-62A77D7C1EE0}"/>
          </ac:spMkLst>
        </pc:spChg>
        <pc:spChg chg="add">
          <ac:chgData name="Sarah Gothard" userId="0e53f415fda5f162" providerId="LiveId" clId="{C53C0C77-65A6-428C-B94B-9B08448AA461}" dt="2021-05-27T13:19:54.620" v="60" actId="26606"/>
          <ac:spMkLst>
            <pc:docMk/>
            <pc:sldMk cId="1251873771" sldId="289"/>
            <ac:spMk id="11" creationId="{CB44330D-EA18-4254-AA95-EB49948539B8}"/>
          </ac:spMkLst>
        </pc:spChg>
        <pc:picChg chg="add mod">
          <ac:chgData name="Sarah Gothard" userId="0e53f415fda5f162" providerId="LiveId" clId="{C53C0C77-65A6-428C-B94B-9B08448AA461}" dt="2021-05-27T13:19:54.620" v="60" actId="26606"/>
          <ac:picMkLst>
            <pc:docMk/>
            <pc:sldMk cId="1251873771" sldId="289"/>
            <ac:picMk id="3" creationId="{5D0768B2-2E5D-4A36-AECC-57540DFBCB0B}"/>
          </ac:picMkLst>
        </pc:picChg>
      </pc:sldChg>
      <pc:sldChg chg="addSp delSp modSp add mod setBg">
        <pc:chgData name="Sarah Gothard" userId="0e53f415fda5f162" providerId="LiveId" clId="{C53C0C77-65A6-428C-B94B-9B08448AA461}" dt="2021-05-27T13:20:21.739" v="66" actId="26606"/>
        <pc:sldMkLst>
          <pc:docMk/>
          <pc:sldMk cId="4186432510" sldId="290"/>
        </pc:sldMkLst>
        <pc:spChg chg="ord">
          <ac:chgData name="Sarah Gothard" userId="0e53f415fda5f162" providerId="LiveId" clId="{C53C0C77-65A6-428C-B94B-9B08448AA461}" dt="2021-05-27T13:20:21.739" v="66" actId="26606"/>
          <ac:spMkLst>
            <pc:docMk/>
            <pc:sldMk cId="4186432510" sldId="290"/>
            <ac:spMk id="4" creationId="{734DF08B-C78F-4DB2-8B25-0250E898880A}"/>
          </ac:spMkLst>
        </pc:spChg>
        <pc:spChg chg="add">
          <ac:chgData name="Sarah Gothard" userId="0e53f415fda5f162" providerId="LiveId" clId="{C53C0C77-65A6-428C-B94B-9B08448AA461}" dt="2021-05-27T13:20:21.739" v="66" actId="26606"/>
          <ac:spMkLst>
            <pc:docMk/>
            <pc:sldMk cId="4186432510" sldId="290"/>
            <ac:spMk id="13" creationId="{32BC26D8-82FB-445E-AA49-62A77D7C1EE0}"/>
          </ac:spMkLst>
        </pc:spChg>
        <pc:spChg chg="add">
          <ac:chgData name="Sarah Gothard" userId="0e53f415fda5f162" providerId="LiveId" clId="{C53C0C77-65A6-428C-B94B-9B08448AA461}" dt="2021-05-27T13:20:21.739" v="66" actId="26606"/>
          <ac:spMkLst>
            <pc:docMk/>
            <pc:sldMk cId="4186432510" sldId="290"/>
            <ac:spMk id="15" creationId="{CB44330D-EA18-4254-AA95-EB49948539B8}"/>
          </ac:spMkLst>
        </pc:spChg>
        <pc:picChg chg="add del">
          <ac:chgData name="Sarah Gothard" userId="0e53f415fda5f162" providerId="LiveId" clId="{C53C0C77-65A6-428C-B94B-9B08448AA461}" dt="2021-05-27T13:20:19.960" v="64" actId="478"/>
          <ac:picMkLst>
            <pc:docMk/>
            <pc:sldMk cId="4186432510" sldId="290"/>
            <ac:picMk id="3" creationId="{9E49A323-EAA8-40EB-82F9-CF9F0FCB5771}"/>
          </ac:picMkLst>
        </pc:picChg>
        <pc:picChg chg="add del">
          <ac:chgData name="Sarah Gothard" userId="0e53f415fda5f162" providerId="LiveId" clId="{C53C0C77-65A6-428C-B94B-9B08448AA461}" dt="2021-05-27T13:20:19.314" v="63" actId="478"/>
          <ac:picMkLst>
            <pc:docMk/>
            <pc:sldMk cId="4186432510" sldId="290"/>
            <ac:picMk id="6" creationId="{A67A6A24-6CF3-4E13-B71A-A77D16443E3F}"/>
          </ac:picMkLst>
        </pc:picChg>
        <pc:picChg chg="add mod">
          <ac:chgData name="Sarah Gothard" userId="0e53f415fda5f162" providerId="LiveId" clId="{C53C0C77-65A6-428C-B94B-9B08448AA461}" dt="2021-05-27T13:20:21.739" v="66" actId="26606"/>
          <ac:picMkLst>
            <pc:docMk/>
            <pc:sldMk cId="4186432510" sldId="290"/>
            <ac:picMk id="8" creationId="{40C2AF32-4716-48BC-AAC2-B61AC3957B3F}"/>
          </ac:picMkLst>
        </pc:picChg>
      </pc:sldChg>
      <pc:sldChg chg="addSp modSp add mod setBg">
        <pc:chgData name="Sarah Gothard" userId="0e53f415fda5f162" providerId="LiveId" clId="{C53C0C77-65A6-428C-B94B-9B08448AA461}" dt="2021-05-27T13:20:57.249" v="68" actId="26606"/>
        <pc:sldMkLst>
          <pc:docMk/>
          <pc:sldMk cId="773057167" sldId="291"/>
        </pc:sldMkLst>
        <pc:spChg chg="ord">
          <ac:chgData name="Sarah Gothard" userId="0e53f415fda5f162" providerId="LiveId" clId="{C53C0C77-65A6-428C-B94B-9B08448AA461}" dt="2021-05-27T13:20:57.249" v="68" actId="26606"/>
          <ac:spMkLst>
            <pc:docMk/>
            <pc:sldMk cId="773057167" sldId="291"/>
            <ac:spMk id="4" creationId="{734DF08B-C78F-4DB2-8B25-0250E898880A}"/>
          </ac:spMkLst>
        </pc:spChg>
        <pc:spChg chg="add">
          <ac:chgData name="Sarah Gothard" userId="0e53f415fda5f162" providerId="LiveId" clId="{C53C0C77-65A6-428C-B94B-9B08448AA461}" dt="2021-05-27T13:20:57.249" v="68" actId="26606"/>
          <ac:spMkLst>
            <pc:docMk/>
            <pc:sldMk cId="773057167" sldId="291"/>
            <ac:spMk id="9" creationId="{32BC26D8-82FB-445E-AA49-62A77D7C1EE0}"/>
          </ac:spMkLst>
        </pc:spChg>
        <pc:spChg chg="add">
          <ac:chgData name="Sarah Gothard" userId="0e53f415fda5f162" providerId="LiveId" clId="{C53C0C77-65A6-428C-B94B-9B08448AA461}" dt="2021-05-27T13:20:57.249" v="68" actId="26606"/>
          <ac:spMkLst>
            <pc:docMk/>
            <pc:sldMk cId="773057167" sldId="291"/>
            <ac:spMk id="11" creationId="{CB44330D-EA18-4254-AA95-EB49948539B8}"/>
          </ac:spMkLst>
        </pc:spChg>
        <pc:picChg chg="add mod">
          <ac:chgData name="Sarah Gothard" userId="0e53f415fda5f162" providerId="LiveId" clId="{C53C0C77-65A6-428C-B94B-9B08448AA461}" dt="2021-05-27T13:20:57.249" v="68" actId="26606"/>
          <ac:picMkLst>
            <pc:docMk/>
            <pc:sldMk cId="773057167" sldId="291"/>
            <ac:picMk id="3" creationId="{D1A4A224-8E08-42E9-A89F-6A1AAB78A51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6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7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8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6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0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2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3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1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0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3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3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7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ACF43A-6D99-4470-BA3F-E352B3E9C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747434"/>
            <a:ext cx="10905066" cy="136313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EAA0C7-F8A0-4B59-95F1-A258CE674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06872"/>
            <a:ext cx="10905066" cy="32442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18513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761953-FE71-42D6-A5C5-10F10E25F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6" y="643467"/>
            <a:ext cx="1066232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14226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E3E5EA-AC22-42CC-8195-D0DA334D6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34875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B4D491-06BC-45E6-91EF-5934A1487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20503"/>
            <a:ext cx="10905066" cy="321699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16497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ABA002-3BB8-4D48-9052-C3F4526B8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14454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768B2-2E5D-4A36-AECC-57540DFBC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51873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C2AF32-4716-48BC-AAC2-B61AC3957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5028"/>
            <a:ext cx="10905066" cy="31079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86432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4A224-8E08-42E9-A89F-6A1AAB78A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73057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0FF48-907A-4A95-AE7F-3BE610A7E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58003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567D38-19CC-4AB2-B431-53C68C650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34134"/>
            <a:ext cx="10905066" cy="318973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6827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9F85F0-75FB-4503-91B3-8FB3CC405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2" y="643467"/>
            <a:ext cx="1061155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6207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CE5B0-2DEA-4407-8883-244845C8D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64839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731B8D-B21F-4506-AD08-09699B8EA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5028"/>
            <a:ext cx="10905066" cy="31079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527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0BD347-BC0E-4AA3-8296-6A3999479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2831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334BCC-3647-4DDC-8ED9-0BC9B0199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4200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C14D6B-4BA5-4337-BBF3-7C6FF1F2A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88660"/>
            <a:ext cx="10905066" cy="308068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7256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8582AD-1A36-4EC1-A47B-810BA2688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6" y="643467"/>
            <a:ext cx="1066232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45439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09C7D-0347-4B79-9708-B2B29997D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DF08B-C78F-4DB2-8B25-0250E898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16639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81</Words>
  <Application>Microsoft Office PowerPoint</Application>
  <PresentationFormat>Widescreen</PresentationFormat>
  <Paragraphs>21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22</cp:revision>
  <dcterms:created xsi:type="dcterms:W3CDTF">2019-10-03T18:26:20Z</dcterms:created>
  <dcterms:modified xsi:type="dcterms:W3CDTF">2021-05-27T13:21:48Z</dcterms:modified>
</cp:coreProperties>
</file>