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13"/>
  </p:notesMasterIdLst>
  <p:handoutMasterIdLst>
    <p:handoutMasterId r:id="rId14"/>
  </p:handoutMasterIdLst>
  <p:sldIdLst>
    <p:sldId id="257" r:id="rId2"/>
    <p:sldId id="262" r:id="rId3"/>
    <p:sldId id="265" r:id="rId4"/>
    <p:sldId id="258" r:id="rId5"/>
    <p:sldId id="263" r:id="rId6"/>
    <p:sldId id="264" r:id="rId7"/>
    <p:sldId id="259" r:id="rId8"/>
    <p:sldId id="260" r:id="rId9"/>
    <p:sldId id="267" r:id="rId10"/>
    <p:sldId id="261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21E4AEA4-8DFA-4A89-87EB-49C32662AFE0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91" autoAdjust="0"/>
    <p:restoredTop sz="91713" autoAdjust="0"/>
  </p:normalViewPr>
  <p:slideViewPr>
    <p:cSldViewPr snapToGrid="0" showGuides="1">
      <p:cViewPr varScale="1">
        <p:scale>
          <a:sx n="66" d="100"/>
          <a:sy n="66" d="100"/>
        </p:scale>
        <p:origin x="192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76" d="100"/>
          <a:sy n="76" d="100"/>
        </p:scale>
        <p:origin x="1710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h Gothard" userId="0e53f415fda5f162" providerId="LiveId" clId="{F7A294D0-2262-4848-87D7-D4B8463CA44F}"/>
  </pc:docChgLst>
  <pc:docChgLst>
    <pc:chgData name="Sarah Gothard" userId="0e53f415fda5f162" providerId="LiveId" clId="{EDD3E67F-1A3E-42D0-8287-062D9EEAB1C6}"/>
  </pc:docChgLst>
  <pc:docChgLst>
    <pc:chgData name="Sarah Gothard" userId="0e53f415fda5f162" providerId="LiveId" clId="{C84332FE-440D-4B4C-87B3-6851944D664D}"/>
    <pc:docChg chg="custSel mod modSld">
      <pc:chgData name="Sarah Gothard" userId="0e53f415fda5f162" providerId="LiveId" clId="{C84332FE-440D-4B4C-87B3-6851944D664D}" dt="2019-10-04T02:02:46.046" v="10" actId="26606"/>
      <pc:docMkLst>
        <pc:docMk/>
      </pc:docMkLst>
      <pc:sldChg chg="addSp modSp mod setBg">
        <pc:chgData name="Sarah Gothard" userId="0e53f415fda5f162" providerId="LiveId" clId="{C84332FE-440D-4B4C-87B3-6851944D664D}" dt="2019-10-04T02:02:10.220" v="0" actId="26606"/>
        <pc:sldMkLst>
          <pc:docMk/>
          <pc:sldMk cId="2211167003" sldId="257"/>
        </pc:sldMkLst>
        <pc:spChg chg="mod ord">
          <ac:chgData name="Sarah Gothard" userId="0e53f415fda5f162" providerId="LiveId" clId="{C84332FE-440D-4B4C-87B3-6851944D664D}" dt="2019-10-04T02:02:10.220" v="0" actId="26606"/>
          <ac:spMkLst>
            <pc:docMk/>
            <pc:sldMk cId="2211167003" sldId="257"/>
            <ac:spMk id="5" creationId="{B35277B3-F2AB-47E8-A410-E4DFF7CB251C}"/>
          </ac:spMkLst>
        </pc:spChg>
        <pc:spChg chg="add">
          <ac:chgData name="Sarah Gothard" userId="0e53f415fda5f162" providerId="LiveId" clId="{C84332FE-440D-4B4C-87B3-6851944D664D}" dt="2019-10-04T02:02:10.220" v="0" actId="26606"/>
          <ac:spMkLst>
            <pc:docMk/>
            <pc:sldMk cId="2211167003" sldId="257"/>
            <ac:spMk id="10" creationId="{32BC26D8-82FB-445E-AA49-62A77D7C1EE0}"/>
          </ac:spMkLst>
        </pc:spChg>
        <pc:spChg chg="add">
          <ac:chgData name="Sarah Gothard" userId="0e53f415fda5f162" providerId="LiveId" clId="{C84332FE-440D-4B4C-87B3-6851944D664D}" dt="2019-10-04T02:02:10.220" v="0" actId="26606"/>
          <ac:spMkLst>
            <pc:docMk/>
            <pc:sldMk cId="2211167003" sldId="257"/>
            <ac:spMk id="12" creationId="{CB44330D-EA18-4254-AA95-EB49948539B8}"/>
          </ac:spMkLst>
        </pc:spChg>
        <pc:picChg chg="mod">
          <ac:chgData name="Sarah Gothard" userId="0e53f415fda5f162" providerId="LiveId" clId="{C84332FE-440D-4B4C-87B3-6851944D664D}" dt="2019-10-04T02:02:10.220" v="0" actId="26606"/>
          <ac:picMkLst>
            <pc:docMk/>
            <pc:sldMk cId="2211167003" sldId="257"/>
            <ac:picMk id="2" creationId="{12188024-32E0-48BA-B33C-5C65CC19B4FD}"/>
          </ac:picMkLst>
        </pc:picChg>
      </pc:sldChg>
      <pc:sldChg chg="addSp modSp mod setBg">
        <pc:chgData name="Sarah Gothard" userId="0e53f415fda5f162" providerId="LiveId" clId="{C84332FE-440D-4B4C-87B3-6851944D664D}" dt="2019-10-04T02:02:24.043" v="3" actId="26606"/>
        <pc:sldMkLst>
          <pc:docMk/>
          <pc:sldMk cId="3362802376" sldId="258"/>
        </pc:sldMkLst>
        <pc:spChg chg="mod ord">
          <ac:chgData name="Sarah Gothard" userId="0e53f415fda5f162" providerId="LiveId" clId="{C84332FE-440D-4B4C-87B3-6851944D664D}" dt="2019-10-04T02:02:24.043" v="3" actId="26606"/>
          <ac:spMkLst>
            <pc:docMk/>
            <pc:sldMk cId="3362802376" sldId="258"/>
            <ac:spMk id="4" creationId="{A00C9453-5355-4DAA-8785-1A20523E2B8F}"/>
          </ac:spMkLst>
        </pc:spChg>
        <pc:spChg chg="add">
          <ac:chgData name="Sarah Gothard" userId="0e53f415fda5f162" providerId="LiveId" clId="{C84332FE-440D-4B4C-87B3-6851944D664D}" dt="2019-10-04T02:02:24.043" v="3" actId="26606"/>
          <ac:spMkLst>
            <pc:docMk/>
            <pc:sldMk cId="3362802376" sldId="258"/>
            <ac:spMk id="10" creationId="{32BC26D8-82FB-445E-AA49-62A77D7C1EE0}"/>
          </ac:spMkLst>
        </pc:spChg>
        <pc:spChg chg="add">
          <ac:chgData name="Sarah Gothard" userId="0e53f415fda5f162" providerId="LiveId" clId="{C84332FE-440D-4B4C-87B3-6851944D664D}" dt="2019-10-04T02:02:24.043" v="3" actId="26606"/>
          <ac:spMkLst>
            <pc:docMk/>
            <pc:sldMk cId="3362802376" sldId="258"/>
            <ac:spMk id="12" creationId="{CB44330D-EA18-4254-AA95-EB49948539B8}"/>
          </ac:spMkLst>
        </pc:spChg>
        <pc:picChg chg="mod">
          <ac:chgData name="Sarah Gothard" userId="0e53f415fda5f162" providerId="LiveId" clId="{C84332FE-440D-4B4C-87B3-6851944D664D}" dt="2019-10-04T02:02:24.043" v="3" actId="26606"/>
          <ac:picMkLst>
            <pc:docMk/>
            <pc:sldMk cId="3362802376" sldId="258"/>
            <ac:picMk id="5" creationId="{591AF618-5CE9-430A-BC30-F12D58999681}"/>
          </ac:picMkLst>
        </pc:picChg>
      </pc:sldChg>
      <pc:sldChg chg="addSp modSp mod setBg">
        <pc:chgData name="Sarah Gothard" userId="0e53f415fda5f162" providerId="LiveId" clId="{C84332FE-440D-4B4C-87B3-6851944D664D}" dt="2019-10-04T02:02:32.633" v="6" actId="26606"/>
        <pc:sldMkLst>
          <pc:docMk/>
          <pc:sldMk cId="3597658326" sldId="259"/>
        </pc:sldMkLst>
        <pc:spChg chg="mod ord">
          <ac:chgData name="Sarah Gothard" userId="0e53f415fda5f162" providerId="LiveId" clId="{C84332FE-440D-4B4C-87B3-6851944D664D}" dt="2019-10-04T02:02:32.633" v="6" actId="26606"/>
          <ac:spMkLst>
            <pc:docMk/>
            <pc:sldMk cId="3597658326" sldId="259"/>
            <ac:spMk id="4" creationId="{A00C9453-5355-4DAA-8785-1A20523E2B8F}"/>
          </ac:spMkLst>
        </pc:spChg>
        <pc:spChg chg="add">
          <ac:chgData name="Sarah Gothard" userId="0e53f415fda5f162" providerId="LiveId" clId="{C84332FE-440D-4B4C-87B3-6851944D664D}" dt="2019-10-04T02:02:32.633" v="6" actId="26606"/>
          <ac:spMkLst>
            <pc:docMk/>
            <pc:sldMk cId="3597658326" sldId="259"/>
            <ac:spMk id="9" creationId="{32BC26D8-82FB-445E-AA49-62A77D7C1EE0}"/>
          </ac:spMkLst>
        </pc:spChg>
        <pc:spChg chg="add">
          <ac:chgData name="Sarah Gothard" userId="0e53f415fda5f162" providerId="LiveId" clId="{C84332FE-440D-4B4C-87B3-6851944D664D}" dt="2019-10-04T02:02:32.633" v="6" actId="26606"/>
          <ac:spMkLst>
            <pc:docMk/>
            <pc:sldMk cId="3597658326" sldId="259"/>
            <ac:spMk id="11" creationId="{CB44330D-EA18-4254-AA95-EB49948539B8}"/>
          </ac:spMkLst>
        </pc:spChg>
        <pc:picChg chg="mod">
          <ac:chgData name="Sarah Gothard" userId="0e53f415fda5f162" providerId="LiveId" clId="{C84332FE-440D-4B4C-87B3-6851944D664D}" dt="2019-10-04T02:02:32.633" v="6" actId="26606"/>
          <ac:picMkLst>
            <pc:docMk/>
            <pc:sldMk cId="3597658326" sldId="259"/>
            <ac:picMk id="2" creationId="{8BD514EB-DAB1-45FD-9D54-7ED2E17E5773}"/>
          </ac:picMkLst>
        </pc:picChg>
      </pc:sldChg>
      <pc:sldChg chg="addSp modSp mod setBg">
        <pc:chgData name="Sarah Gothard" userId="0e53f415fda5f162" providerId="LiveId" clId="{C84332FE-440D-4B4C-87B3-6851944D664D}" dt="2019-10-04T02:02:37.246" v="7" actId="26606"/>
        <pc:sldMkLst>
          <pc:docMk/>
          <pc:sldMk cId="2335680259" sldId="260"/>
        </pc:sldMkLst>
        <pc:spChg chg="mod ord">
          <ac:chgData name="Sarah Gothard" userId="0e53f415fda5f162" providerId="LiveId" clId="{C84332FE-440D-4B4C-87B3-6851944D664D}" dt="2019-10-04T02:02:37.246" v="7" actId="26606"/>
          <ac:spMkLst>
            <pc:docMk/>
            <pc:sldMk cId="2335680259" sldId="260"/>
            <ac:spMk id="4" creationId="{A00C9453-5355-4DAA-8785-1A20523E2B8F}"/>
          </ac:spMkLst>
        </pc:spChg>
        <pc:spChg chg="add">
          <ac:chgData name="Sarah Gothard" userId="0e53f415fda5f162" providerId="LiveId" clId="{C84332FE-440D-4B4C-87B3-6851944D664D}" dt="2019-10-04T02:02:37.246" v="7" actId="26606"/>
          <ac:spMkLst>
            <pc:docMk/>
            <pc:sldMk cId="2335680259" sldId="260"/>
            <ac:spMk id="9" creationId="{32BC26D8-82FB-445E-AA49-62A77D7C1EE0}"/>
          </ac:spMkLst>
        </pc:spChg>
        <pc:spChg chg="add">
          <ac:chgData name="Sarah Gothard" userId="0e53f415fda5f162" providerId="LiveId" clId="{C84332FE-440D-4B4C-87B3-6851944D664D}" dt="2019-10-04T02:02:37.246" v="7" actId="26606"/>
          <ac:spMkLst>
            <pc:docMk/>
            <pc:sldMk cId="2335680259" sldId="260"/>
            <ac:spMk id="11" creationId="{CB44330D-EA18-4254-AA95-EB49948539B8}"/>
          </ac:spMkLst>
        </pc:spChg>
        <pc:picChg chg="mod">
          <ac:chgData name="Sarah Gothard" userId="0e53f415fda5f162" providerId="LiveId" clId="{C84332FE-440D-4B4C-87B3-6851944D664D}" dt="2019-10-04T02:02:37.246" v="7" actId="26606"/>
          <ac:picMkLst>
            <pc:docMk/>
            <pc:sldMk cId="2335680259" sldId="260"/>
            <ac:picMk id="2" creationId="{6D74DF5E-3B98-42CF-B603-E51459CAA18E}"/>
          </ac:picMkLst>
        </pc:picChg>
      </pc:sldChg>
      <pc:sldChg chg="addSp modSp mod setBg">
        <pc:chgData name="Sarah Gothard" userId="0e53f415fda5f162" providerId="LiveId" clId="{C84332FE-440D-4B4C-87B3-6851944D664D}" dt="2019-10-04T02:02:42.907" v="9" actId="26606"/>
        <pc:sldMkLst>
          <pc:docMk/>
          <pc:sldMk cId="3263495094" sldId="261"/>
        </pc:sldMkLst>
        <pc:spChg chg="mod ord">
          <ac:chgData name="Sarah Gothard" userId="0e53f415fda5f162" providerId="LiveId" clId="{C84332FE-440D-4B4C-87B3-6851944D664D}" dt="2019-10-04T02:02:42.907" v="9" actId="26606"/>
          <ac:spMkLst>
            <pc:docMk/>
            <pc:sldMk cId="3263495094" sldId="261"/>
            <ac:spMk id="4" creationId="{A00C9453-5355-4DAA-8785-1A20523E2B8F}"/>
          </ac:spMkLst>
        </pc:spChg>
        <pc:spChg chg="add">
          <ac:chgData name="Sarah Gothard" userId="0e53f415fda5f162" providerId="LiveId" clId="{C84332FE-440D-4B4C-87B3-6851944D664D}" dt="2019-10-04T02:02:42.907" v="9" actId="26606"/>
          <ac:spMkLst>
            <pc:docMk/>
            <pc:sldMk cId="3263495094" sldId="261"/>
            <ac:spMk id="9" creationId="{32BC26D8-82FB-445E-AA49-62A77D7C1EE0}"/>
          </ac:spMkLst>
        </pc:spChg>
        <pc:spChg chg="add">
          <ac:chgData name="Sarah Gothard" userId="0e53f415fda5f162" providerId="LiveId" clId="{C84332FE-440D-4B4C-87B3-6851944D664D}" dt="2019-10-04T02:02:42.907" v="9" actId="26606"/>
          <ac:spMkLst>
            <pc:docMk/>
            <pc:sldMk cId="3263495094" sldId="261"/>
            <ac:spMk id="11" creationId="{CB44330D-EA18-4254-AA95-EB49948539B8}"/>
          </ac:spMkLst>
        </pc:spChg>
        <pc:picChg chg="mod">
          <ac:chgData name="Sarah Gothard" userId="0e53f415fda5f162" providerId="LiveId" clId="{C84332FE-440D-4B4C-87B3-6851944D664D}" dt="2019-10-04T02:02:42.907" v="9" actId="26606"/>
          <ac:picMkLst>
            <pc:docMk/>
            <pc:sldMk cId="3263495094" sldId="261"/>
            <ac:picMk id="2" creationId="{ED887123-93AD-4860-83E5-AD2D15969274}"/>
          </ac:picMkLst>
        </pc:picChg>
      </pc:sldChg>
      <pc:sldChg chg="addSp modSp mod setBg">
        <pc:chgData name="Sarah Gothard" userId="0e53f415fda5f162" providerId="LiveId" clId="{C84332FE-440D-4B4C-87B3-6851944D664D}" dt="2019-10-04T02:02:12.853" v="1" actId="26606"/>
        <pc:sldMkLst>
          <pc:docMk/>
          <pc:sldMk cId="3751216547" sldId="262"/>
        </pc:sldMkLst>
        <pc:spChg chg="mod ord">
          <ac:chgData name="Sarah Gothard" userId="0e53f415fda5f162" providerId="LiveId" clId="{C84332FE-440D-4B4C-87B3-6851944D664D}" dt="2019-10-04T02:02:12.853" v="1" actId="26606"/>
          <ac:spMkLst>
            <pc:docMk/>
            <pc:sldMk cId="3751216547" sldId="262"/>
            <ac:spMk id="4" creationId="{A00C9453-5355-4DAA-8785-1A20523E2B8F}"/>
          </ac:spMkLst>
        </pc:spChg>
        <pc:spChg chg="add">
          <ac:chgData name="Sarah Gothard" userId="0e53f415fda5f162" providerId="LiveId" clId="{C84332FE-440D-4B4C-87B3-6851944D664D}" dt="2019-10-04T02:02:12.853" v="1" actId="26606"/>
          <ac:spMkLst>
            <pc:docMk/>
            <pc:sldMk cId="3751216547" sldId="262"/>
            <ac:spMk id="9" creationId="{32BC26D8-82FB-445E-AA49-62A77D7C1EE0}"/>
          </ac:spMkLst>
        </pc:spChg>
        <pc:spChg chg="add">
          <ac:chgData name="Sarah Gothard" userId="0e53f415fda5f162" providerId="LiveId" clId="{C84332FE-440D-4B4C-87B3-6851944D664D}" dt="2019-10-04T02:02:12.853" v="1" actId="26606"/>
          <ac:spMkLst>
            <pc:docMk/>
            <pc:sldMk cId="3751216547" sldId="262"/>
            <ac:spMk id="11" creationId="{CB44330D-EA18-4254-AA95-EB49948539B8}"/>
          </ac:spMkLst>
        </pc:spChg>
        <pc:picChg chg="mod">
          <ac:chgData name="Sarah Gothard" userId="0e53f415fda5f162" providerId="LiveId" clId="{C84332FE-440D-4B4C-87B3-6851944D664D}" dt="2019-10-04T02:02:12.853" v="1" actId="26606"/>
          <ac:picMkLst>
            <pc:docMk/>
            <pc:sldMk cId="3751216547" sldId="262"/>
            <ac:picMk id="2" creationId="{E2385BE3-390B-4D73-8415-DA99CE69B740}"/>
          </ac:picMkLst>
        </pc:picChg>
      </pc:sldChg>
      <pc:sldChg chg="addSp modSp mod setBg">
        <pc:chgData name="Sarah Gothard" userId="0e53f415fda5f162" providerId="LiveId" clId="{C84332FE-440D-4B4C-87B3-6851944D664D}" dt="2019-10-04T02:02:26.686" v="4" actId="26606"/>
        <pc:sldMkLst>
          <pc:docMk/>
          <pc:sldMk cId="3961764614" sldId="263"/>
        </pc:sldMkLst>
        <pc:spChg chg="mod ord">
          <ac:chgData name="Sarah Gothard" userId="0e53f415fda5f162" providerId="LiveId" clId="{C84332FE-440D-4B4C-87B3-6851944D664D}" dt="2019-10-04T02:02:26.686" v="4" actId="26606"/>
          <ac:spMkLst>
            <pc:docMk/>
            <pc:sldMk cId="3961764614" sldId="263"/>
            <ac:spMk id="4" creationId="{A00C9453-5355-4DAA-8785-1A20523E2B8F}"/>
          </ac:spMkLst>
        </pc:spChg>
        <pc:spChg chg="add">
          <ac:chgData name="Sarah Gothard" userId="0e53f415fda5f162" providerId="LiveId" clId="{C84332FE-440D-4B4C-87B3-6851944D664D}" dt="2019-10-04T02:02:26.686" v="4" actId="26606"/>
          <ac:spMkLst>
            <pc:docMk/>
            <pc:sldMk cId="3961764614" sldId="263"/>
            <ac:spMk id="9" creationId="{32BC26D8-82FB-445E-AA49-62A77D7C1EE0}"/>
          </ac:spMkLst>
        </pc:spChg>
        <pc:spChg chg="add">
          <ac:chgData name="Sarah Gothard" userId="0e53f415fda5f162" providerId="LiveId" clId="{C84332FE-440D-4B4C-87B3-6851944D664D}" dt="2019-10-04T02:02:26.686" v="4" actId="26606"/>
          <ac:spMkLst>
            <pc:docMk/>
            <pc:sldMk cId="3961764614" sldId="263"/>
            <ac:spMk id="11" creationId="{CB44330D-EA18-4254-AA95-EB49948539B8}"/>
          </ac:spMkLst>
        </pc:spChg>
        <pc:picChg chg="mod">
          <ac:chgData name="Sarah Gothard" userId="0e53f415fda5f162" providerId="LiveId" clId="{C84332FE-440D-4B4C-87B3-6851944D664D}" dt="2019-10-04T02:02:26.686" v="4" actId="26606"/>
          <ac:picMkLst>
            <pc:docMk/>
            <pc:sldMk cId="3961764614" sldId="263"/>
            <ac:picMk id="2" creationId="{57CD8DAD-A5C9-4562-A2A0-9362163A6E24}"/>
          </ac:picMkLst>
        </pc:picChg>
      </pc:sldChg>
      <pc:sldChg chg="addSp modSp mod setBg">
        <pc:chgData name="Sarah Gothard" userId="0e53f415fda5f162" providerId="LiveId" clId="{C84332FE-440D-4B4C-87B3-6851944D664D}" dt="2019-10-04T02:02:29.326" v="5" actId="26606"/>
        <pc:sldMkLst>
          <pc:docMk/>
          <pc:sldMk cId="3964522380" sldId="264"/>
        </pc:sldMkLst>
        <pc:spChg chg="mod ord">
          <ac:chgData name="Sarah Gothard" userId="0e53f415fda5f162" providerId="LiveId" clId="{C84332FE-440D-4B4C-87B3-6851944D664D}" dt="2019-10-04T02:02:29.326" v="5" actId="26606"/>
          <ac:spMkLst>
            <pc:docMk/>
            <pc:sldMk cId="3964522380" sldId="264"/>
            <ac:spMk id="4" creationId="{A00C9453-5355-4DAA-8785-1A20523E2B8F}"/>
          </ac:spMkLst>
        </pc:spChg>
        <pc:spChg chg="add">
          <ac:chgData name="Sarah Gothard" userId="0e53f415fda5f162" providerId="LiveId" clId="{C84332FE-440D-4B4C-87B3-6851944D664D}" dt="2019-10-04T02:02:29.326" v="5" actId="26606"/>
          <ac:spMkLst>
            <pc:docMk/>
            <pc:sldMk cId="3964522380" sldId="264"/>
            <ac:spMk id="9" creationId="{32BC26D8-82FB-445E-AA49-62A77D7C1EE0}"/>
          </ac:spMkLst>
        </pc:spChg>
        <pc:spChg chg="add">
          <ac:chgData name="Sarah Gothard" userId="0e53f415fda5f162" providerId="LiveId" clId="{C84332FE-440D-4B4C-87B3-6851944D664D}" dt="2019-10-04T02:02:29.326" v="5" actId="26606"/>
          <ac:spMkLst>
            <pc:docMk/>
            <pc:sldMk cId="3964522380" sldId="264"/>
            <ac:spMk id="11" creationId="{CB44330D-EA18-4254-AA95-EB49948539B8}"/>
          </ac:spMkLst>
        </pc:spChg>
        <pc:picChg chg="mod">
          <ac:chgData name="Sarah Gothard" userId="0e53f415fda5f162" providerId="LiveId" clId="{C84332FE-440D-4B4C-87B3-6851944D664D}" dt="2019-10-04T02:02:29.326" v="5" actId="26606"/>
          <ac:picMkLst>
            <pc:docMk/>
            <pc:sldMk cId="3964522380" sldId="264"/>
            <ac:picMk id="2" creationId="{A71BDEB3-5FEB-49C0-A1E0-33DB215FA834}"/>
          </ac:picMkLst>
        </pc:picChg>
      </pc:sldChg>
      <pc:sldChg chg="addSp modSp mod setBg">
        <pc:chgData name="Sarah Gothard" userId="0e53f415fda5f162" providerId="LiveId" clId="{C84332FE-440D-4B4C-87B3-6851944D664D}" dt="2019-10-04T02:02:16.199" v="2" actId="26606"/>
        <pc:sldMkLst>
          <pc:docMk/>
          <pc:sldMk cId="330131643" sldId="265"/>
        </pc:sldMkLst>
        <pc:spChg chg="mod ord">
          <ac:chgData name="Sarah Gothard" userId="0e53f415fda5f162" providerId="LiveId" clId="{C84332FE-440D-4B4C-87B3-6851944D664D}" dt="2019-10-04T02:02:16.199" v="2" actId="26606"/>
          <ac:spMkLst>
            <pc:docMk/>
            <pc:sldMk cId="330131643" sldId="265"/>
            <ac:spMk id="4" creationId="{A00C9453-5355-4DAA-8785-1A20523E2B8F}"/>
          </ac:spMkLst>
        </pc:spChg>
        <pc:spChg chg="add">
          <ac:chgData name="Sarah Gothard" userId="0e53f415fda5f162" providerId="LiveId" clId="{C84332FE-440D-4B4C-87B3-6851944D664D}" dt="2019-10-04T02:02:16.199" v="2" actId="26606"/>
          <ac:spMkLst>
            <pc:docMk/>
            <pc:sldMk cId="330131643" sldId="265"/>
            <ac:spMk id="9" creationId="{32BC26D8-82FB-445E-AA49-62A77D7C1EE0}"/>
          </ac:spMkLst>
        </pc:spChg>
        <pc:spChg chg="add">
          <ac:chgData name="Sarah Gothard" userId="0e53f415fda5f162" providerId="LiveId" clId="{C84332FE-440D-4B4C-87B3-6851944D664D}" dt="2019-10-04T02:02:16.199" v="2" actId="26606"/>
          <ac:spMkLst>
            <pc:docMk/>
            <pc:sldMk cId="330131643" sldId="265"/>
            <ac:spMk id="11" creationId="{CB44330D-EA18-4254-AA95-EB49948539B8}"/>
          </ac:spMkLst>
        </pc:spChg>
        <pc:picChg chg="mod">
          <ac:chgData name="Sarah Gothard" userId="0e53f415fda5f162" providerId="LiveId" clId="{C84332FE-440D-4B4C-87B3-6851944D664D}" dt="2019-10-04T02:02:16.199" v="2" actId="26606"/>
          <ac:picMkLst>
            <pc:docMk/>
            <pc:sldMk cId="330131643" sldId="265"/>
            <ac:picMk id="2" creationId="{5A060A5A-05E6-4BBD-A210-74A1557B2256}"/>
          </ac:picMkLst>
        </pc:picChg>
      </pc:sldChg>
      <pc:sldChg chg="addSp modSp mod setBg">
        <pc:chgData name="Sarah Gothard" userId="0e53f415fda5f162" providerId="LiveId" clId="{C84332FE-440D-4B4C-87B3-6851944D664D}" dt="2019-10-04T02:02:46.046" v="10" actId="26606"/>
        <pc:sldMkLst>
          <pc:docMk/>
          <pc:sldMk cId="1190123050" sldId="266"/>
        </pc:sldMkLst>
        <pc:spChg chg="mod ord">
          <ac:chgData name="Sarah Gothard" userId="0e53f415fda5f162" providerId="LiveId" clId="{C84332FE-440D-4B4C-87B3-6851944D664D}" dt="2019-10-04T02:02:46.046" v="10" actId="26606"/>
          <ac:spMkLst>
            <pc:docMk/>
            <pc:sldMk cId="1190123050" sldId="266"/>
            <ac:spMk id="4" creationId="{A00C9453-5355-4DAA-8785-1A20523E2B8F}"/>
          </ac:spMkLst>
        </pc:spChg>
        <pc:spChg chg="add">
          <ac:chgData name="Sarah Gothard" userId="0e53f415fda5f162" providerId="LiveId" clId="{C84332FE-440D-4B4C-87B3-6851944D664D}" dt="2019-10-04T02:02:46.046" v="10" actId="26606"/>
          <ac:spMkLst>
            <pc:docMk/>
            <pc:sldMk cId="1190123050" sldId="266"/>
            <ac:spMk id="9" creationId="{32BC26D8-82FB-445E-AA49-62A77D7C1EE0}"/>
          </ac:spMkLst>
        </pc:spChg>
        <pc:spChg chg="add">
          <ac:chgData name="Sarah Gothard" userId="0e53f415fda5f162" providerId="LiveId" clId="{C84332FE-440D-4B4C-87B3-6851944D664D}" dt="2019-10-04T02:02:46.046" v="10" actId="26606"/>
          <ac:spMkLst>
            <pc:docMk/>
            <pc:sldMk cId="1190123050" sldId="266"/>
            <ac:spMk id="11" creationId="{CB44330D-EA18-4254-AA95-EB49948539B8}"/>
          </ac:spMkLst>
        </pc:spChg>
        <pc:picChg chg="mod">
          <ac:chgData name="Sarah Gothard" userId="0e53f415fda5f162" providerId="LiveId" clId="{C84332FE-440D-4B4C-87B3-6851944D664D}" dt="2019-10-04T02:02:46.046" v="10" actId="26606"/>
          <ac:picMkLst>
            <pc:docMk/>
            <pc:sldMk cId="1190123050" sldId="266"/>
            <ac:picMk id="3" creationId="{D1F6DA16-E7E7-4B10-8CFD-3772AC36DDB1}"/>
          </ac:picMkLst>
        </pc:picChg>
      </pc:sldChg>
      <pc:sldChg chg="addSp modSp mod setBg">
        <pc:chgData name="Sarah Gothard" userId="0e53f415fda5f162" providerId="LiveId" clId="{C84332FE-440D-4B4C-87B3-6851944D664D}" dt="2019-10-04T02:02:39.880" v="8" actId="26606"/>
        <pc:sldMkLst>
          <pc:docMk/>
          <pc:sldMk cId="2534732154" sldId="267"/>
        </pc:sldMkLst>
        <pc:spChg chg="mod ord">
          <ac:chgData name="Sarah Gothard" userId="0e53f415fda5f162" providerId="LiveId" clId="{C84332FE-440D-4B4C-87B3-6851944D664D}" dt="2019-10-04T02:02:39.880" v="8" actId="26606"/>
          <ac:spMkLst>
            <pc:docMk/>
            <pc:sldMk cId="2534732154" sldId="267"/>
            <ac:spMk id="4" creationId="{A00C9453-5355-4DAA-8785-1A20523E2B8F}"/>
          </ac:spMkLst>
        </pc:spChg>
        <pc:spChg chg="add">
          <ac:chgData name="Sarah Gothard" userId="0e53f415fda5f162" providerId="LiveId" clId="{C84332FE-440D-4B4C-87B3-6851944D664D}" dt="2019-10-04T02:02:39.880" v="8" actId="26606"/>
          <ac:spMkLst>
            <pc:docMk/>
            <pc:sldMk cId="2534732154" sldId="267"/>
            <ac:spMk id="13" creationId="{32BC26D8-82FB-445E-AA49-62A77D7C1EE0}"/>
          </ac:spMkLst>
        </pc:spChg>
        <pc:spChg chg="add">
          <ac:chgData name="Sarah Gothard" userId="0e53f415fda5f162" providerId="LiveId" clId="{C84332FE-440D-4B4C-87B3-6851944D664D}" dt="2019-10-04T02:02:39.880" v="8" actId="26606"/>
          <ac:spMkLst>
            <pc:docMk/>
            <pc:sldMk cId="2534732154" sldId="267"/>
            <ac:spMk id="15" creationId="{CB44330D-EA18-4254-AA95-EB49948539B8}"/>
          </ac:spMkLst>
        </pc:spChg>
        <pc:picChg chg="mod">
          <ac:chgData name="Sarah Gothard" userId="0e53f415fda5f162" providerId="LiveId" clId="{C84332FE-440D-4B4C-87B3-6851944D664D}" dt="2019-10-04T02:02:39.880" v="8" actId="26606"/>
          <ac:picMkLst>
            <pc:docMk/>
            <pc:sldMk cId="2534732154" sldId="267"/>
            <ac:picMk id="8" creationId="{97221B2C-5FC0-43E8-AC73-EF4AFB5592AC}"/>
          </ac:picMkLst>
        </pc:picChg>
      </pc:sldChg>
    </pc:docChg>
  </pc:docChgLst>
  <pc:docChgLst>
    <pc:chgData name="Sarah Gothard" userId="0e53f415fda5f162" providerId="LiveId" clId="{D9D3D379-F305-4EB6-9893-3E2E10910A33}"/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D91178-905E-4181-A080-73FBE2A7F10F}" type="datetimeFigureOut">
              <a:rPr lang="en-US" smtClean="0"/>
              <a:t>10/3/2019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DC0C31-3BFD-43A2-B8EE-356E8F332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6552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649B93-516E-447E-9C4C-C287614C6398}" type="datetimeFigureOut">
              <a:rPr lang="en-US" smtClean="0"/>
              <a:t>10/3/2019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7908AF-65BE-457F-9D87-289A548E6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320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You are welcome to use or modify these PowerPoints as needed. Feel free to change the design or layout to suit your ministry, school, home, or company. </a:t>
            </a:r>
            <a:r>
              <a:rPr lang="en-US"/>
              <a:t>More PowerPoint slides can be found at mobilehymns.org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6182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7954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4A5E8-EBEC-488E-AE66-5DA21A38EE26}" type="datetime1">
              <a:rPr lang="en-US" smtClean="0"/>
              <a:t>10/3/2019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598965"/>
            <a:ext cx="4114800" cy="365125"/>
          </a:xfrm>
        </p:spPr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91515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2FCC0-5F4E-427F-9127-B94CD82A0C38}" type="datetime1">
              <a:rPr lang="en-US" smtClean="0"/>
              <a:t>10/3/2019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872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3A5CF-AFEC-4509-B771-31481ADC1172}" type="datetime1">
              <a:rPr lang="en-US" smtClean="0"/>
              <a:t>10/3/2019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40020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D43AE-BA47-4254-AC12-551DD83CE10D}" type="datetime1">
              <a:rPr lang="en-US" smtClean="0"/>
              <a:t>10/3/2019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572839"/>
            <a:ext cx="4114800" cy="365125"/>
          </a:xfrm>
        </p:spPr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5642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3CAEB-D68E-468F-8E56-B4B66E1C0A61}" type="datetime1">
              <a:rPr lang="en-US" smtClean="0"/>
              <a:t>10/3/2019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8897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C4FE-EB64-46BB-9205-B1EE9EE8BFC9}" type="datetime1">
              <a:rPr lang="en-US" smtClean="0"/>
              <a:t>10/3/2019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0194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74EE6-CF30-4CA8-B154-B496D8D79A09}" type="datetime1">
              <a:rPr lang="en-US" smtClean="0"/>
              <a:t>10/3/2019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9457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8C175-E6CD-4916-8689-413DF59FA2B7}" type="datetime1">
              <a:rPr lang="en-US" smtClean="0"/>
              <a:t>10/3/2019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86821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2422B-9403-45EA-B93B-F8104079F340}" type="datetime1">
              <a:rPr lang="en-US" smtClean="0"/>
              <a:t>10/3/2019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7923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27844-C336-4BB0-BDE0-54C7634A075B}" type="datetime1">
              <a:rPr lang="en-US" smtClean="0"/>
              <a:t>10/3/2019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79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49165-212D-48C1-9776-729E0A8C0D58}" type="datetime1">
              <a:rPr lang="en-US" smtClean="0"/>
              <a:t>10/3/2019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6199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F1B597-F26C-4EAF-A163-38755C5479C0}" type="datetime1">
              <a:rPr lang="en-US" smtClean="0"/>
              <a:t>10/3/2019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068D91-5085-43EA-8734-9AB23AC095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91311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12188024-32E0-48BA-B33C-5C65CC19B4F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467" y="2324862"/>
            <a:ext cx="10905066" cy="2208276"/>
          </a:xfrm>
          <a:prstGeom prst="rect">
            <a:avLst/>
          </a:prstGeom>
        </p:spPr>
      </p:pic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5277B3-F2AB-47E8-A410-E4DFF7CB2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2111670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D887123-93AD-4860-83E5-AD2D159692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0222" y="643467"/>
            <a:ext cx="10611555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00C9453-5355-4DAA-8785-1A20523E2B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2634950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1F6DA16-E7E7-4B10-8CFD-3772AC36DD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5014" y="643467"/>
            <a:ext cx="9021971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00C9453-5355-4DAA-8785-1A20523E2B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1901230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2385BE3-390B-4D73-8415-DA99CE69B7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5370" y="643467"/>
            <a:ext cx="10561260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00C9453-5355-4DAA-8785-1A20523E2B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7512165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5A060A5A-05E6-4BBD-A210-74A1557B22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21248" y="643467"/>
            <a:ext cx="8949504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00C9453-5355-4DAA-8785-1A20523E2B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301316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91AF618-5CE9-430A-BC30-F12D589996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4836" y="643467"/>
            <a:ext cx="10662327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00C9453-5355-4DAA-8785-1A20523E2B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3628023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57CD8DAD-A5C9-4562-A2A0-9362163A6E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9551" y="643467"/>
            <a:ext cx="9132897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00C9453-5355-4DAA-8785-1A20523E2B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9617646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71BDEB3-5FEB-49C0-A1E0-33DB215FA8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9397" y="643467"/>
            <a:ext cx="10413205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00C9453-5355-4DAA-8785-1A20523E2B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9645223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8BD514EB-DAB1-45FD-9D54-7ED2E17E57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4758" y="643467"/>
            <a:ext cx="9442484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00C9453-5355-4DAA-8785-1A20523E2B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5976583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D74DF5E-3B98-42CF-B603-E51459CAA1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3327" y="643467"/>
            <a:ext cx="10765346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00C9453-5355-4DAA-8785-1A20523E2B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3356802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7221B2C-5FC0-43E8-AC73-EF4AFB5592A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66678" y="643467"/>
            <a:ext cx="9058644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00C9453-5355-4DAA-8785-1A20523E2B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5347321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66</Words>
  <Application>Microsoft Office PowerPoint</Application>
  <PresentationFormat>Widescreen</PresentationFormat>
  <Paragraphs>14</Paragraphs>
  <Slides>11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Gothard</dc:creator>
  <cp:lastModifiedBy>Sarah Gothard</cp:lastModifiedBy>
  <cp:revision>1</cp:revision>
  <dcterms:created xsi:type="dcterms:W3CDTF">2019-10-04T02:02:46Z</dcterms:created>
  <dcterms:modified xsi:type="dcterms:W3CDTF">2019-10-04T02:02:46Z</dcterms:modified>
</cp:coreProperties>
</file>