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96" r:id="rId1"/>
  </p:sldMasterIdLst>
  <p:notesMasterIdLst>
    <p:notesMasterId r:id="rId11"/>
  </p:notesMasterIdLst>
  <p:handoutMasterIdLst>
    <p:handoutMasterId r:id="rId12"/>
  </p:handoutMasterIdLst>
  <p:sldIdLst>
    <p:sldId id="257" r:id="rId2"/>
    <p:sldId id="262" r:id="rId3"/>
    <p:sldId id="265" r:id="rId4"/>
    <p:sldId id="258" r:id="rId5"/>
    <p:sldId id="263" r:id="rId6"/>
    <p:sldId id="260" r:id="rId7"/>
    <p:sldId id="267" r:id="rId8"/>
    <p:sldId id="261" r:id="rId9"/>
    <p:sldId id="266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21E4AEA4-8DFA-4A89-87EB-49C32662AFE0}"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191" autoAdjust="0"/>
    <p:restoredTop sz="91713" autoAdjust="0"/>
  </p:normalViewPr>
  <p:slideViewPr>
    <p:cSldViewPr snapToGrid="0" showGuides="1">
      <p:cViewPr varScale="1">
        <p:scale>
          <a:sx n="85" d="100"/>
          <a:sy n="85" d="100"/>
        </p:scale>
        <p:origin x="120" y="3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76" d="100"/>
          <a:sy n="76" d="100"/>
        </p:scale>
        <p:origin x="1710" y="9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6D91178-905E-4181-A080-73FBE2A7F10F}" type="datetimeFigureOut">
              <a:rPr lang="en-US" smtClean="0"/>
              <a:t>2/3/2025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EDC0C31-3BFD-43A2-B8EE-356E8F332F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265520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3649B93-516E-447E-9C4C-C287614C6398}" type="datetimeFigureOut">
              <a:rPr lang="en-US" smtClean="0"/>
              <a:t>2/3/2025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87908AF-65BE-457F-9D87-289A548E61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23204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You are welcome to use or modify these PowerPoints as needed. Feel free to change the design or layout to suit your ministry, school, home, or company. </a:t>
            </a:r>
            <a:r>
              <a:rPr lang="en-US"/>
              <a:t>More PowerPoint slides can be found at mobilehymns.org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7908AF-65BE-457F-9D87-289A548E61FF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961829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87908AF-65BE-457F-9D87-289A548E61FF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37954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44A5E8-EBEC-488E-AE66-5DA21A38EE26}" type="datetime1">
              <a:rPr lang="en-US" smtClean="0"/>
              <a:t>2/3/2025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598965"/>
            <a:ext cx="4114800" cy="365125"/>
          </a:xfrm>
        </p:spPr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8D91-5085-43EA-8734-9AB23AC095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91515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B2FCC0-5F4E-427F-9127-B94CD82A0C38}" type="datetime1">
              <a:rPr lang="en-US" smtClean="0"/>
              <a:t>2/3/2025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8D91-5085-43EA-8734-9AB23AC095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88723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D3A5CF-AFEC-4509-B771-31481ADC1172}" type="datetime1">
              <a:rPr lang="en-US" smtClean="0"/>
              <a:t>2/3/2025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8D91-5085-43EA-8734-9AB23AC095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40020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ED43AE-BA47-4254-AC12-551DD83CE10D}" type="datetime1">
              <a:rPr lang="en-US" smtClean="0"/>
              <a:t>2/3/2025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572839"/>
            <a:ext cx="4114800" cy="365125"/>
          </a:xfrm>
        </p:spPr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8D91-5085-43EA-8734-9AB23AC095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5642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73CAEB-D68E-468F-8E56-B4B66E1C0A61}" type="datetime1">
              <a:rPr lang="en-US" smtClean="0"/>
              <a:t>2/3/2025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8D91-5085-43EA-8734-9AB23AC095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8897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7C4FE-EB64-46BB-9205-B1EE9EE8BFC9}" type="datetime1">
              <a:rPr lang="en-US" smtClean="0"/>
              <a:t>2/3/2025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8D91-5085-43EA-8734-9AB23AC095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80194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C74EE6-CF30-4CA8-B154-B496D8D79A09}" type="datetime1">
              <a:rPr lang="en-US" smtClean="0"/>
              <a:t>2/3/2025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8D91-5085-43EA-8734-9AB23AC095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89457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98C175-E6CD-4916-8689-413DF59FA2B7}" type="datetime1">
              <a:rPr lang="en-US" smtClean="0"/>
              <a:t>2/3/2025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8D91-5085-43EA-8734-9AB23AC095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86821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2422B-9403-45EA-B93B-F8104079F340}" type="datetime1">
              <a:rPr lang="en-US" smtClean="0"/>
              <a:t>2/3/2025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8D91-5085-43EA-8734-9AB23AC095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07923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27844-C336-4BB0-BDE0-54C7634A075B}" type="datetime1">
              <a:rPr lang="en-US" smtClean="0"/>
              <a:t>2/3/2025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8D91-5085-43EA-8734-9AB23AC095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779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E49165-212D-48C1-9776-729E0A8C0D58}" type="datetime1">
              <a:rPr lang="en-US" smtClean="0"/>
              <a:t>2/3/2025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8D91-5085-43EA-8734-9AB23AC095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46199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F1B597-F26C-4EAF-A163-38755C5479C0}" type="datetime1">
              <a:rPr lang="en-US" smtClean="0"/>
              <a:t>2/3/2025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Public Domain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068D91-5085-43EA-8734-9AB23AC0958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91311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12188024-32E0-48BA-B33C-5C65CC19B4F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3467" y="2324862"/>
            <a:ext cx="10905066" cy="2208276"/>
          </a:xfrm>
          <a:prstGeom prst="rect">
            <a:avLst/>
          </a:prstGeom>
        </p:spPr>
      </p:pic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35277B3-F2AB-47E8-A410-E4DFF7CB25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spcAft>
                <a:spcPts val="600"/>
              </a:spcAft>
            </a:pPr>
            <a:r>
              <a:rPr lang="en-US" kern="120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Public Domain</a:t>
            </a:r>
          </a:p>
        </p:txBody>
      </p:sp>
    </p:spTree>
    <p:extLst>
      <p:ext uri="{BB962C8B-B14F-4D97-AF65-F5344CB8AC3E}">
        <p14:creationId xmlns:p14="http://schemas.microsoft.com/office/powerpoint/2010/main" val="22111670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2385BE3-390B-4D73-8415-DA99CE69B74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5310" y="194733"/>
            <a:ext cx="12262619" cy="6468533"/>
          </a:xfrm>
          <a:prstGeom prst="rect">
            <a:avLst/>
          </a:prstGeom>
        </p:spPr>
      </p:pic>
      <p:sp>
        <p:nvSpPr>
          <p:cNvPr id="5" name="Footer Placeholder 3">
            <a:extLst>
              <a:ext uri="{FF2B5EF4-FFF2-40B4-BE49-F238E27FC236}">
                <a16:creationId xmlns:a16="http://schemas.microsoft.com/office/drawing/2014/main" id="{A00C9453-5355-4DAA-8785-1A20523E2B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343400" y="6492875"/>
            <a:ext cx="41148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spcAft>
                <a:spcPts val="600"/>
              </a:spcAft>
            </a:pPr>
            <a:r>
              <a:rPr lang="en-US" kern="120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rPr>
              <a:t>Public Domain</a:t>
            </a:r>
          </a:p>
        </p:txBody>
      </p:sp>
    </p:spTree>
    <p:extLst>
      <p:ext uri="{BB962C8B-B14F-4D97-AF65-F5344CB8AC3E}">
        <p14:creationId xmlns:p14="http://schemas.microsoft.com/office/powerpoint/2010/main" val="37512165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00C9453-5355-4DAA-8785-1A20523E2B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spcAft>
                <a:spcPts val="600"/>
              </a:spcAft>
            </a:pPr>
            <a:r>
              <a:rPr lang="en-US" kern="120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rPr>
              <a:t>Public Domain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C279FC0-C8FB-B860-D40B-0E0092094F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1569"/>
            <a:ext cx="12192000" cy="66548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1316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91AF618-5CE9-430A-BC30-F12D5899968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370320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00C9453-5355-4DAA-8785-1A20523E2B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spcAft>
                <a:spcPts val="600"/>
              </a:spcAft>
            </a:pPr>
            <a:r>
              <a:rPr lang="en-US" kern="120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rPr>
              <a:t>Public Domain</a:t>
            </a:r>
          </a:p>
        </p:txBody>
      </p:sp>
    </p:spTree>
    <p:extLst>
      <p:ext uri="{BB962C8B-B14F-4D97-AF65-F5344CB8AC3E}">
        <p14:creationId xmlns:p14="http://schemas.microsoft.com/office/powerpoint/2010/main" val="33628023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00C9453-5355-4DAA-8785-1A20523E2B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spcAft>
                <a:spcPts val="600"/>
              </a:spcAft>
            </a:pPr>
            <a:r>
              <a:rPr lang="en-US" kern="120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rPr>
              <a:t>Public Domain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5BC5F24-62AF-2EBD-8225-B54F7C1B867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8696"/>
            <a:ext cx="12192000" cy="6600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17646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00C9453-5355-4DAA-8785-1A20523E2B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spcAft>
                <a:spcPts val="600"/>
              </a:spcAft>
            </a:pPr>
            <a:r>
              <a:rPr lang="en-US" kern="120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rPr>
              <a:t>Public Domain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4979610-D50E-1DF2-F3D0-ABC562A006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7640"/>
            <a:ext cx="12192000" cy="6522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56802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00C9453-5355-4DAA-8785-1A20523E2B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spcAft>
                <a:spcPts val="600"/>
              </a:spcAft>
            </a:pPr>
            <a:r>
              <a:rPr lang="en-US" kern="120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rPr>
              <a:t>Public Domain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AD35EFA-3BD4-CF9D-3DA7-011303E45B7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8768"/>
            <a:ext cx="12192000" cy="6760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473215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00C9453-5355-4DAA-8785-1A20523E2B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spcAft>
                <a:spcPts val="600"/>
              </a:spcAft>
            </a:pPr>
            <a:r>
              <a:rPr lang="en-US" kern="120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rPr>
              <a:t>Public Domain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70F0D23-719A-F36B-6D78-5A8AFE917E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7640"/>
            <a:ext cx="12192000" cy="6522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349509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00C9453-5355-4DAA-8785-1A20523E2B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spcAft>
                <a:spcPts val="600"/>
              </a:spcAft>
            </a:pPr>
            <a:r>
              <a:rPr lang="en-US" kern="120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rPr>
              <a:t>Public Domain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55BEA2E-DD8F-BA1E-168D-D7C65671BCF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6221"/>
            <a:ext cx="12192000" cy="65655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012305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range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Arial">
      <a:majorFont>
        <a:latin typeface="Arial" panose="020B0604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range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Arial">
      <a:majorFont>
        <a:latin typeface="Arial" panose="020B0604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</TotalTime>
  <Words>62</Words>
  <Application>Microsoft Office PowerPoint</Application>
  <PresentationFormat>Widescreen</PresentationFormat>
  <Paragraphs>12</Paragraphs>
  <Slides>9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Sarah Gothard</dc:creator>
  <cp:lastModifiedBy>Gothard, Sarah</cp:lastModifiedBy>
  <cp:revision>3</cp:revision>
  <dcterms:created xsi:type="dcterms:W3CDTF">2019-10-04T02:02:46Z</dcterms:created>
  <dcterms:modified xsi:type="dcterms:W3CDTF">2025-02-03T14:01:48Z</dcterms:modified>
</cp:coreProperties>
</file>