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F01A53-283B-4E7A-A362-32FC38A5EBB2}" v="1" dt="2021-11-12T23:59:40.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DF01A53-283B-4E7A-A362-32FC38A5EBB2}"/>
    <pc:docChg chg="undo custSel addSld delSld modSld">
      <pc:chgData name="Sarah Gothard" userId="0e53f415fda5f162" providerId="LiveId" clId="{9DF01A53-283B-4E7A-A362-32FC38A5EBB2}" dt="2021-11-13T00:04:24.529" v="40" actId="26606"/>
      <pc:docMkLst>
        <pc:docMk/>
      </pc:docMkLst>
      <pc:sldChg chg="addSp delSp modSp mod">
        <pc:chgData name="Sarah Gothard" userId="0e53f415fda5f162" providerId="LiveId" clId="{9DF01A53-283B-4E7A-A362-32FC38A5EBB2}" dt="2021-11-12T23:59:23.537" v="2" actId="26606"/>
        <pc:sldMkLst>
          <pc:docMk/>
          <pc:sldMk cId="806788547" sldId="256"/>
        </pc:sldMkLst>
        <pc:spChg chg="ord">
          <ac:chgData name="Sarah Gothard" userId="0e53f415fda5f162" providerId="LiveId" clId="{9DF01A53-283B-4E7A-A362-32FC38A5EBB2}" dt="2021-11-12T23:59:23.537" v="2" actId="26606"/>
          <ac:spMkLst>
            <pc:docMk/>
            <pc:sldMk cId="806788547" sldId="256"/>
            <ac:spMk id="4" creationId="{6B9EE853-79E8-4548-B7E3-1647DD40572D}"/>
          </ac:spMkLst>
        </pc:spChg>
        <pc:spChg chg="del">
          <ac:chgData name="Sarah Gothard" userId="0e53f415fda5f162" providerId="LiveId" clId="{9DF01A53-283B-4E7A-A362-32FC38A5EBB2}" dt="2021-11-12T23:59:23.537" v="2" actId="26606"/>
          <ac:spMkLst>
            <pc:docMk/>
            <pc:sldMk cId="806788547" sldId="256"/>
            <ac:spMk id="25" creationId="{32BC26D8-82FB-445E-AA49-62A77D7C1EE0}"/>
          </ac:spMkLst>
        </pc:spChg>
        <pc:spChg chg="del">
          <ac:chgData name="Sarah Gothard" userId="0e53f415fda5f162" providerId="LiveId" clId="{9DF01A53-283B-4E7A-A362-32FC38A5EBB2}" dt="2021-11-12T23:59:23.537" v="2" actId="26606"/>
          <ac:spMkLst>
            <pc:docMk/>
            <pc:sldMk cId="806788547" sldId="256"/>
            <ac:spMk id="27" creationId="{CB44330D-EA18-4254-AA95-EB49948539B8}"/>
          </ac:spMkLst>
        </pc:spChg>
        <pc:spChg chg="add">
          <ac:chgData name="Sarah Gothard" userId="0e53f415fda5f162" providerId="LiveId" clId="{9DF01A53-283B-4E7A-A362-32FC38A5EBB2}" dt="2021-11-12T23:59:23.537" v="2" actId="26606"/>
          <ac:spMkLst>
            <pc:docMk/>
            <pc:sldMk cId="806788547" sldId="256"/>
            <ac:spMk id="32" creationId="{32BC26D8-82FB-445E-AA49-62A77D7C1EE0}"/>
          </ac:spMkLst>
        </pc:spChg>
        <pc:spChg chg="add">
          <ac:chgData name="Sarah Gothard" userId="0e53f415fda5f162" providerId="LiveId" clId="{9DF01A53-283B-4E7A-A362-32FC38A5EBB2}" dt="2021-11-12T23:59:23.537" v="2" actId="26606"/>
          <ac:spMkLst>
            <pc:docMk/>
            <pc:sldMk cId="806788547" sldId="256"/>
            <ac:spMk id="34" creationId="{CB44330D-EA18-4254-AA95-EB49948539B8}"/>
          </ac:spMkLst>
        </pc:spChg>
        <pc:picChg chg="add mod">
          <ac:chgData name="Sarah Gothard" userId="0e53f415fda5f162" providerId="LiveId" clId="{9DF01A53-283B-4E7A-A362-32FC38A5EBB2}" dt="2021-11-12T23:59:23.537" v="2" actId="26606"/>
          <ac:picMkLst>
            <pc:docMk/>
            <pc:sldMk cId="806788547" sldId="256"/>
            <ac:picMk id="3" creationId="{E062CA55-5AF3-41B6-93E7-2C5E31894DA7}"/>
          </ac:picMkLst>
        </pc:picChg>
        <pc:picChg chg="del">
          <ac:chgData name="Sarah Gothard" userId="0e53f415fda5f162" providerId="LiveId" clId="{9DF01A53-283B-4E7A-A362-32FC38A5EBB2}" dt="2021-11-12T23:59:21.231" v="0" actId="478"/>
          <ac:picMkLst>
            <pc:docMk/>
            <pc:sldMk cId="806788547" sldId="256"/>
            <ac:picMk id="5" creationId="{53429910-1C71-48FF-B786-93D06F5DA95B}"/>
          </ac:picMkLst>
        </pc:picChg>
      </pc:sldChg>
      <pc:sldChg chg="addSp delSp modSp mod">
        <pc:chgData name="Sarah Gothard" userId="0e53f415fda5f162" providerId="LiveId" clId="{9DF01A53-283B-4E7A-A362-32FC38A5EBB2}" dt="2021-11-13T00:00:43.477" v="11" actId="26606"/>
        <pc:sldMkLst>
          <pc:docMk/>
          <pc:sldMk cId="1843701223" sldId="257"/>
        </pc:sldMkLst>
        <pc:spChg chg="ord">
          <ac:chgData name="Sarah Gothard" userId="0e53f415fda5f162" providerId="LiveId" clId="{9DF01A53-283B-4E7A-A362-32FC38A5EBB2}" dt="2021-11-13T00:00:43.477" v="11" actId="26606"/>
          <ac:spMkLst>
            <pc:docMk/>
            <pc:sldMk cId="1843701223" sldId="257"/>
            <ac:spMk id="4" creationId="{1E45741D-DD30-4AEA-B08F-2C8441394B5E}"/>
          </ac:spMkLst>
        </pc:spChg>
        <pc:spChg chg="del">
          <ac:chgData name="Sarah Gothard" userId="0e53f415fda5f162" providerId="LiveId" clId="{9DF01A53-283B-4E7A-A362-32FC38A5EBB2}" dt="2021-11-13T00:00:43.477" v="11" actId="26606"/>
          <ac:spMkLst>
            <pc:docMk/>
            <pc:sldMk cId="1843701223" sldId="257"/>
            <ac:spMk id="34" creationId="{32BC26D8-82FB-445E-AA49-62A77D7C1EE0}"/>
          </ac:spMkLst>
        </pc:spChg>
        <pc:spChg chg="del">
          <ac:chgData name="Sarah Gothard" userId="0e53f415fda5f162" providerId="LiveId" clId="{9DF01A53-283B-4E7A-A362-32FC38A5EBB2}" dt="2021-11-13T00:00:43.477" v="11" actId="26606"/>
          <ac:spMkLst>
            <pc:docMk/>
            <pc:sldMk cId="1843701223" sldId="257"/>
            <ac:spMk id="36" creationId="{CB44330D-EA18-4254-AA95-EB49948539B8}"/>
          </ac:spMkLst>
        </pc:spChg>
        <pc:spChg chg="add">
          <ac:chgData name="Sarah Gothard" userId="0e53f415fda5f162" providerId="LiveId" clId="{9DF01A53-283B-4E7A-A362-32FC38A5EBB2}" dt="2021-11-13T00:00:43.477" v="11" actId="26606"/>
          <ac:spMkLst>
            <pc:docMk/>
            <pc:sldMk cId="1843701223" sldId="257"/>
            <ac:spMk id="41" creationId="{32BC26D8-82FB-445E-AA49-62A77D7C1EE0}"/>
          </ac:spMkLst>
        </pc:spChg>
        <pc:spChg chg="add">
          <ac:chgData name="Sarah Gothard" userId="0e53f415fda5f162" providerId="LiveId" clId="{9DF01A53-283B-4E7A-A362-32FC38A5EBB2}" dt="2021-11-13T00:00:43.477" v="11" actId="26606"/>
          <ac:spMkLst>
            <pc:docMk/>
            <pc:sldMk cId="1843701223" sldId="257"/>
            <ac:spMk id="43" creationId="{CB44330D-EA18-4254-AA95-EB49948539B8}"/>
          </ac:spMkLst>
        </pc:spChg>
        <pc:picChg chg="del">
          <ac:chgData name="Sarah Gothard" userId="0e53f415fda5f162" providerId="LiveId" clId="{9DF01A53-283B-4E7A-A362-32FC38A5EBB2}" dt="2021-11-12T23:59:26.212" v="3" actId="478"/>
          <ac:picMkLst>
            <pc:docMk/>
            <pc:sldMk cId="1843701223" sldId="257"/>
            <ac:picMk id="3" creationId="{42A5522B-922D-4A38-910C-5F7AD49B826C}"/>
          </ac:picMkLst>
        </pc:picChg>
        <pc:picChg chg="add mod">
          <ac:chgData name="Sarah Gothard" userId="0e53f415fda5f162" providerId="LiveId" clId="{9DF01A53-283B-4E7A-A362-32FC38A5EBB2}" dt="2021-11-13T00:00:43.477" v="11" actId="26606"/>
          <ac:picMkLst>
            <pc:docMk/>
            <pc:sldMk cId="1843701223" sldId="257"/>
            <ac:picMk id="5" creationId="{E2A645EF-2DEB-45AC-B938-CD7EC4E4EEF6}"/>
          </ac:picMkLst>
        </pc:picChg>
      </pc:sldChg>
      <pc:sldChg chg="addSp delSp modSp add mod setBg delDesignElem">
        <pc:chgData name="Sarah Gothard" userId="0e53f415fda5f162" providerId="LiveId" clId="{9DF01A53-283B-4E7A-A362-32FC38A5EBB2}" dt="2021-11-13T00:00:57.749" v="14" actId="27614"/>
        <pc:sldMkLst>
          <pc:docMk/>
          <pc:sldMk cId="40918959" sldId="258"/>
        </pc:sldMkLst>
        <pc:spChg chg="ord">
          <ac:chgData name="Sarah Gothard" userId="0e53f415fda5f162" providerId="LiveId" clId="{9DF01A53-283B-4E7A-A362-32FC38A5EBB2}" dt="2021-11-13T00:00:56.277" v="13" actId="26606"/>
          <ac:spMkLst>
            <pc:docMk/>
            <pc:sldMk cId="40918959" sldId="258"/>
            <ac:spMk id="4" creationId="{1E45741D-DD30-4AEA-B08F-2C8441394B5E}"/>
          </ac:spMkLst>
        </pc:spChg>
        <pc:spChg chg="add">
          <ac:chgData name="Sarah Gothard" userId="0e53f415fda5f162" providerId="LiveId" clId="{9DF01A53-283B-4E7A-A362-32FC38A5EBB2}" dt="2021-11-13T00:00:56.277" v="13" actId="26606"/>
          <ac:spMkLst>
            <pc:docMk/>
            <pc:sldMk cId="40918959" sldId="258"/>
            <ac:spMk id="11" creationId="{32BC26D8-82FB-445E-AA49-62A77D7C1EE0}"/>
          </ac:spMkLst>
        </pc:spChg>
        <pc:spChg chg="add">
          <ac:chgData name="Sarah Gothard" userId="0e53f415fda5f162" providerId="LiveId" clId="{9DF01A53-283B-4E7A-A362-32FC38A5EBB2}" dt="2021-11-13T00:00:56.277" v="13" actId="26606"/>
          <ac:spMkLst>
            <pc:docMk/>
            <pc:sldMk cId="40918959" sldId="258"/>
            <ac:spMk id="13" creationId="{CB44330D-EA18-4254-AA95-EB49948539B8}"/>
          </ac:spMkLst>
        </pc:spChg>
        <pc:spChg chg="del">
          <ac:chgData name="Sarah Gothard" userId="0e53f415fda5f162" providerId="LiveId" clId="{9DF01A53-283B-4E7A-A362-32FC38A5EBB2}" dt="2021-11-12T23:59:40.014" v="7"/>
          <ac:spMkLst>
            <pc:docMk/>
            <pc:sldMk cId="40918959" sldId="258"/>
            <ac:spMk id="34" creationId="{32BC26D8-82FB-445E-AA49-62A77D7C1EE0}"/>
          </ac:spMkLst>
        </pc:spChg>
        <pc:spChg chg="del">
          <ac:chgData name="Sarah Gothard" userId="0e53f415fda5f162" providerId="LiveId" clId="{9DF01A53-283B-4E7A-A362-32FC38A5EBB2}" dt="2021-11-12T23:59:40.014" v="7"/>
          <ac:spMkLst>
            <pc:docMk/>
            <pc:sldMk cId="40918959" sldId="258"/>
            <ac:spMk id="36" creationId="{CB44330D-EA18-4254-AA95-EB49948539B8}"/>
          </ac:spMkLst>
        </pc:spChg>
        <pc:picChg chg="add del">
          <ac:chgData name="Sarah Gothard" userId="0e53f415fda5f162" providerId="LiveId" clId="{9DF01A53-283B-4E7A-A362-32FC38A5EBB2}" dt="2021-11-13T00:00:02.742" v="9" actId="22"/>
          <ac:picMkLst>
            <pc:docMk/>
            <pc:sldMk cId="40918959" sldId="258"/>
            <ac:picMk id="3" creationId="{BB302870-FB6A-4158-B7F6-957B9958B81A}"/>
          </ac:picMkLst>
        </pc:picChg>
        <pc:picChg chg="add mod">
          <ac:chgData name="Sarah Gothard" userId="0e53f415fda5f162" providerId="LiveId" clId="{9DF01A53-283B-4E7A-A362-32FC38A5EBB2}" dt="2021-11-13T00:00:57.749" v="14" actId="27614"/>
          <ac:picMkLst>
            <pc:docMk/>
            <pc:sldMk cId="40918959" sldId="258"/>
            <ac:picMk id="6" creationId="{584EFEF8-8632-421B-A6E6-5B1CD7F87C73}"/>
          </ac:picMkLst>
        </pc:picChg>
      </pc:sldChg>
      <pc:sldChg chg="del">
        <pc:chgData name="Sarah Gothard" userId="0e53f415fda5f162" providerId="LiveId" clId="{9DF01A53-283B-4E7A-A362-32FC38A5EBB2}" dt="2021-11-12T23:59:36.762" v="5" actId="47"/>
        <pc:sldMkLst>
          <pc:docMk/>
          <pc:sldMk cId="3753837669" sldId="258"/>
        </pc:sldMkLst>
      </pc:sldChg>
      <pc:sldChg chg="addSp delSp modSp new mod setBg">
        <pc:chgData name="Sarah Gothard" userId="0e53f415fda5f162" providerId="LiveId" clId="{9DF01A53-283B-4E7A-A362-32FC38A5EBB2}" dt="2021-11-13T00:02:07.595" v="18" actId="27614"/>
        <pc:sldMkLst>
          <pc:docMk/>
          <pc:sldMk cId="3725005780" sldId="259"/>
        </pc:sldMkLst>
        <pc:spChg chg="del">
          <ac:chgData name="Sarah Gothard" userId="0e53f415fda5f162" providerId="LiveId" clId="{9DF01A53-283B-4E7A-A362-32FC38A5EBB2}" dt="2021-11-13T00:02:05.533" v="17" actId="26606"/>
          <ac:spMkLst>
            <pc:docMk/>
            <pc:sldMk cId="3725005780" sldId="259"/>
            <ac:spMk id="2" creationId="{8216CB54-5F54-4DBD-B95F-8953FB835CCF}"/>
          </ac:spMkLst>
        </pc:spChg>
        <pc:spChg chg="del">
          <ac:chgData name="Sarah Gothard" userId="0e53f415fda5f162" providerId="LiveId" clId="{9DF01A53-283B-4E7A-A362-32FC38A5EBB2}" dt="2021-11-13T00:02:05.533" v="17" actId="26606"/>
          <ac:spMkLst>
            <pc:docMk/>
            <pc:sldMk cId="3725005780" sldId="259"/>
            <ac:spMk id="3" creationId="{0A1DA20A-316E-4F02-A9E7-01F53E3DE038}"/>
          </ac:spMkLst>
        </pc:spChg>
        <pc:spChg chg="mod ord">
          <ac:chgData name="Sarah Gothard" userId="0e53f415fda5f162" providerId="LiveId" clId="{9DF01A53-283B-4E7A-A362-32FC38A5EBB2}" dt="2021-11-13T00:02:05.533" v="17" actId="26606"/>
          <ac:spMkLst>
            <pc:docMk/>
            <pc:sldMk cId="3725005780" sldId="259"/>
            <ac:spMk id="4" creationId="{BAF74F07-CCCB-47BA-80F0-FB9C41E591D3}"/>
          </ac:spMkLst>
        </pc:spChg>
        <pc:spChg chg="add">
          <ac:chgData name="Sarah Gothard" userId="0e53f415fda5f162" providerId="LiveId" clId="{9DF01A53-283B-4E7A-A362-32FC38A5EBB2}" dt="2021-11-13T00:02:05.533" v="17" actId="26606"/>
          <ac:spMkLst>
            <pc:docMk/>
            <pc:sldMk cId="3725005780" sldId="259"/>
            <ac:spMk id="11" creationId="{32BC26D8-82FB-445E-AA49-62A77D7C1EE0}"/>
          </ac:spMkLst>
        </pc:spChg>
        <pc:spChg chg="add">
          <ac:chgData name="Sarah Gothard" userId="0e53f415fda5f162" providerId="LiveId" clId="{9DF01A53-283B-4E7A-A362-32FC38A5EBB2}" dt="2021-11-13T00:02:05.533" v="17" actId="26606"/>
          <ac:spMkLst>
            <pc:docMk/>
            <pc:sldMk cId="3725005780" sldId="259"/>
            <ac:spMk id="13" creationId="{CB44330D-EA18-4254-AA95-EB49948539B8}"/>
          </ac:spMkLst>
        </pc:spChg>
        <pc:picChg chg="add mod">
          <ac:chgData name="Sarah Gothard" userId="0e53f415fda5f162" providerId="LiveId" clId="{9DF01A53-283B-4E7A-A362-32FC38A5EBB2}" dt="2021-11-13T00:02:07.595" v="18" actId="27614"/>
          <ac:picMkLst>
            <pc:docMk/>
            <pc:sldMk cId="3725005780" sldId="259"/>
            <ac:picMk id="6" creationId="{60613650-35A7-4219-A1B0-58E9571827A9}"/>
          </ac:picMkLst>
        </pc:picChg>
      </pc:sldChg>
      <pc:sldChg chg="del">
        <pc:chgData name="Sarah Gothard" userId="0e53f415fda5f162" providerId="LiveId" clId="{9DF01A53-283B-4E7A-A362-32FC38A5EBB2}" dt="2021-11-12T23:59:34.995" v="4" actId="47"/>
        <pc:sldMkLst>
          <pc:docMk/>
          <pc:sldMk cId="4257817327" sldId="259"/>
        </pc:sldMkLst>
      </pc:sldChg>
      <pc:sldChg chg="del">
        <pc:chgData name="Sarah Gothard" userId="0e53f415fda5f162" providerId="LiveId" clId="{9DF01A53-283B-4E7A-A362-32FC38A5EBB2}" dt="2021-11-12T23:59:34.995" v="4" actId="47"/>
        <pc:sldMkLst>
          <pc:docMk/>
          <pc:sldMk cId="1809023362" sldId="260"/>
        </pc:sldMkLst>
      </pc:sldChg>
      <pc:sldChg chg="addSp delSp modSp new mod setBg">
        <pc:chgData name="Sarah Gothard" userId="0e53f415fda5f162" providerId="LiveId" clId="{9DF01A53-283B-4E7A-A362-32FC38A5EBB2}" dt="2021-11-13T00:02:26.399" v="23" actId="27614"/>
        <pc:sldMkLst>
          <pc:docMk/>
          <pc:sldMk cId="3042408277" sldId="260"/>
        </pc:sldMkLst>
        <pc:spChg chg="del">
          <ac:chgData name="Sarah Gothard" userId="0e53f415fda5f162" providerId="LiveId" clId="{9DF01A53-283B-4E7A-A362-32FC38A5EBB2}" dt="2021-11-13T00:02:24.254" v="21" actId="26606"/>
          <ac:spMkLst>
            <pc:docMk/>
            <pc:sldMk cId="3042408277" sldId="260"/>
            <ac:spMk id="2" creationId="{823C9470-6838-4300-8DA4-81C6842E63CA}"/>
          </ac:spMkLst>
        </pc:spChg>
        <pc:spChg chg="del">
          <ac:chgData name="Sarah Gothard" userId="0e53f415fda5f162" providerId="LiveId" clId="{9DF01A53-283B-4E7A-A362-32FC38A5EBB2}" dt="2021-11-13T00:02:24.254" v="21" actId="26606"/>
          <ac:spMkLst>
            <pc:docMk/>
            <pc:sldMk cId="3042408277" sldId="260"/>
            <ac:spMk id="3" creationId="{1EFF8D60-F290-4BC2-9CBA-4B15DA70526B}"/>
          </ac:spMkLst>
        </pc:spChg>
        <pc:spChg chg="mod ord">
          <ac:chgData name="Sarah Gothard" userId="0e53f415fda5f162" providerId="LiveId" clId="{9DF01A53-283B-4E7A-A362-32FC38A5EBB2}" dt="2021-11-13T00:02:24.254" v="21" actId="26606"/>
          <ac:spMkLst>
            <pc:docMk/>
            <pc:sldMk cId="3042408277" sldId="260"/>
            <ac:spMk id="4" creationId="{BD0D017E-7152-4483-BD64-433B080BFE83}"/>
          </ac:spMkLst>
        </pc:spChg>
        <pc:spChg chg="add">
          <ac:chgData name="Sarah Gothard" userId="0e53f415fda5f162" providerId="LiveId" clId="{9DF01A53-283B-4E7A-A362-32FC38A5EBB2}" dt="2021-11-13T00:02:24.254" v="21" actId="26606"/>
          <ac:spMkLst>
            <pc:docMk/>
            <pc:sldMk cId="3042408277" sldId="260"/>
            <ac:spMk id="11" creationId="{32BC26D8-82FB-445E-AA49-62A77D7C1EE0}"/>
          </ac:spMkLst>
        </pc:spChg>
        <pc:spChg chg="add">
          <ac:chgData name="Sarah Gothard" userId="0e53f415fda5f162" providerId="LiveId" clId="{9DF01A53-283B-4E7A-A362-32FC38A5EBB2}" dt="2021-11-13T00:02:24.254" v="21" actId="26606"/>
          <ac:spMkLst>
            <pc:docMk/>
            <pc:sldMk cId="3042408277" sldId="260"/>
            <ac:spMk id="13" creationId="{CB44330D-EA18-4254-AA95-EB49948539B8}"/>
          </ac:spMkLst>
        </pc:spChg>
        <pc:picChg chg="add mod">
          <ac:chgData name="Sarah Gothard" userId="0e53f415fda5f162" providerId="LiveId" clId="{9DF01A53-283B-4E7A-A362-32FC38A5EBB2}" dt="2021-11-13T00:02:26.399" v="23" actId="27614"/>
          <ac:picMkLst>
            <pc:docMk/>
            <pc:sldMk cId="3042408277" sldId="260"/>
            <ac:picMk id="6" creationId="{05E1F98E-5A8D-45CE-84FF-5AD2E83A2E2C}"/>
          </ac:picMkLst>
        </pc:picChg>
      </pc:sldChg>
      <pc:sldChg chg="addSp delSp modSp new mod setBg">
        <pc:chgData name="Sarah Gothard" userId="0e53f415fda5f162" providerId="LiveId" clId="{9DF01A53-283B-4E7A-A362-32FC38A5EBB2}" dt="2021-11-13T00:03:02.206" v="26" actId="27614"/>
        <pc:sldMkLst>
          <pc:docMk/>
          <pc:sldMk cId="975953376" sldId="261"/>
        </pc:sldMkLst>
        <pc:spChg chg="del">
          <ac:chgData name="Sarah Gothard" userId="0e53f415fda5f162" providerId="LiveId" clId="{9DF01A53-283B-4E7A-A362-32FC38A5EBB2}" dt="2021-11-13T00:03:00.528" v="25" actId="26606"/>
          <ac:spMkLst>
            <pc:docMk/>
            <pc:sldMk cId="975953376" sldId="261"/>
            <ac:spMk id="2" creationId="{AB2AB4F3-72F2-4B8D-B442-0E1DB64DA432}"/>
          </ac:spMkLst>
        </pc:spChg>
        <pc:spChg chg="del">
          <ac:chgData name="Sarah Gothard" userId="0e53f415fda5f162" providerId="LiveId" clId="{9DF01A53-283B-4E7A-A362-32FC38A5EBB2}" dt="2021-11-13T00:03:00.528" v="25" actId="26606"/>
          <ac:spMkLst>
            <pc:docMk/>
            <pc:sldMk cId="975953376" sldId="261"/>
            <ac:spMk id="3" creationId="{9374B791-9940-4B13-960B-547F26694216}"/>
          </ac:spMkLst>
        </pc:spChg>
        <pc:spChg chg="mod ord">
          <ac:chgData name="Sarah Gothard" userId="0e53f415fda5f162" providerId="LiveId" clId="{9DF01A53-283B-4E7A-A362-32FC38A5EBB2}" dt="2021-11-13T00:03:00.528" v="25" actId="26606"/>
          <ac:spMkLst>
            <pc:docMk/>
            <pc:sldMk cId="975953376" sldId="261"/>
            <ac:spMk id="4" creationId="{5D40B75F-E450-4BE2-A6E5-AB88AC5C1644}"/>
          </ac:spMkLst>
        </pc:spChg>
        <pc:spChg chg="add">
          <ac:chgData name="Sarah Gothard" userId="0e53f415fda5f162" providerId="LiveId" clId="{9DF01A53-283B-4E7A-A362-32FC38A5EBB2}" dt="2021-11-13T00:03:00.528" v="25" actId="26606"/>
          <ac:spMkLst>
            <pc:docMk/>
            <pc:sldMk cId="975953376" sldId="261"/>
            <ac:spMk id="11" creationId="{32BC26D8-82FB-445E-AA49-62A77D7C1EE0}"/>
          </ac:spMkLst>
        </pc:spChg>
        <pc:spChg chg="add">
          <ac:chgData name="Sarah Gothard" userId="0e53f415fda5f162" providerId="LiveId" clId="{9DF01A53-283B-4E7A-A362-32FC38A5EBB2}" dt="2021-11-13T00:03:00.528" v="25" actId="26606"/>
          <ac:spMkLst>
            <pc:docMk/>
            <pc:sldMk cId="975953376" sldId="261"/>
            <ac:spMk id="13" creationId="{CB44330D-EA18-4254-AA95-EB49948539B8}"/>
          </ac:spMkLst>
        </pc:spChg>
        <pc:picChg chg="add mod">
          <ac:chgData name="Sarah Gothard" userId="0e53f415fda5f162" providerId="LiveId" clId="{9DF01A53-283B-4E7A-A362-32FC38A5EBB2}" dt="2021-11-13T00:03:02.206" v="26" actId="27614"/>
          <ac:picMkLst>
            <pc:docMk/>
            <pc:sldMk cId="975953376" sldId="261"/>
            <ac:picMk id="6" creationId="{FC57A95B-B2D4-4700-8901-8EC634945200}"/>
          </ac:picMkLst>
        </pc:picChg>
      </pc:sldChg>
      <pc:sldChg chg="addSp delSp modSp new mod setBg">
        <pc:chgData name="Sarah Gothard" userId="0e53f415fda5f162" providerId="LiveId" clId="{9DF01A53-283B-4E7A-A362-32FC38A5EBB2}" dt="2021-11-13T00:03:12.085" v="30" actId="27614"/>
        <pc:sldMkLst>
          <pc:docMk/>
          <pc:sldMk cId="4224170233" sldId="262"/>
        </pc:sldMkLst>
        <pc:spChg chg="del">
          <ac:chgData name="Sarah Gothard" userId="0e53f415fda5f162" providerId="LiveId" clId="{9DF01A53-283B-4E7A-A362-32FC38A5EBB2}" dt="2021-11-13T00:03:10.291" v="29" actId="26606"/>
          <ac:spMkLst>
            <pc:docMk/>
            <pc:sldMk cId="4224170233" sldId="262"/>
            <ac:spMk id="2" creationId="{6BF92B64-8DF8-43A0-9FEE-31B719218A03}"/>
          </ac:spMkLst>
        </pc:spChg>
        <pc:spChg chg="del">
          <ac:chgData name="Sarah Gothard" userId="0e53f415fda5f162" providerId="LiveId" clId="{9DF01A53-283B-4E7A-A362-32FC38A5EBB2}" dt="2021-11-13T00:03:10.291" v="29" actId="26606"/>
          <ac:spMkLst>
            <pc:docMk/>
            <pc:sldMk cId="4224170233" sldId="262"/>
            <ac:spMk id="3" creationId="{C8D2FE90-4D56-4110-8577-47F399013400}"/>
          </ac:spMkLst>
        </pc:spChg>
        <pc:spChg chg="mod ord">
          <ac:chgData name="Sarah Gothard" userId="0e53f415fda5f162" providerId="LiveId" clId="{9DF01A53-283B-4E7A-A362-32FC38A5EBB2}" dt="2021-11-13T00:03:10.291" v="29" actId="26606"/>
          <ac:spMkLst>
            <pc:docMk/>
            <pc:sldMk cId="4224170233" sldId="262"/>
            <ac:spMk id="4" creationId="{5EE6BF20-D5ED-4EC2-9EEF-DD2040A89191}"/>
          </ac:spMkLst>
        </pc:spChg>
        <pc:spChg chg="add">
          <ac:chgData name="Sarah Gothard" userId="0e53f415fda5f162" providerId="LiveId" clId="{9DF01A53-283B-4E7A-A362-32FC38A5EBB2}" dt="2021-11-13T00:03:10.291" v="29" actId="26606"/>
          <ac:spMkLst>
            <pc:docMk/>
            <pc:sldMk cId="4224170233" sldId="262"/>
            <ac:spMk id="11" creationId="{32BC26D8-82FB-445E-AA49-62A77D7C1EE0}"/>
          </ac:spMkLst>
        </pc:spChg>
        <pc:spChg chg="add">
          <ac:chgData name="Sarah Gothard" userId="0e53f415fda5f162" providerId="LiveId" clId="{9DF01A53-283B-4E7A-A362-32FC38A5EBB2}" dt="2021-11-13T00:03:10.291" v="29" actId="26606"/>
          <ac:spMkLst>
            <pc:docMk/>
            <pc:sldMk cId="4224170233" sldId="262"/>
            <ac:spMk id="13" creationId="{CB44330D-EA18-4254-AA95-EB49948539B8}"/>
          </ac:spMkLst>
        </pc:spChg>
        <pc:picChg chg="add mod">
          <ac:chgData name="Sarah Gothard" userId="0e53f415fda5f162" providerId="LiveId" clId="{9DF01A53-283B-4E7A-A362-32FC38A5EBB2}" dt="2021-11-13T00:03:12.085" v="30" actId="27614"/>
          <ac:picMkLst>
            <pc:docMk/>
            <pc:sldMk cId="4224170233" sldId="262"/>
            <ac:picMk id="6" creationId="{8EACCD85-E7D3-41F3-A3A0-8297ADD13F70}"/>
          </ac:picMkLst>
        </pc:picChg>
      </pc:sldChg>
      <pc:sldChg chg="addSp delSp modSp new mod setBg">
        <pc:chgData name="Sarah Gothard" userId="0e53f415fda5f162" providerId="LiveId" clId="{9DF01A53-283B-4E7A-A362-32FC38A5EBB2}" dt="2021-11-13T00:04:16.032" v="37" actId="27614"/>
        <pc:sldMkLst>
          <pc:docMk/>
          <pc:sldMk cId="1623721837" sldId="263"/>
        </pc:sldMkLst>
        <pc:spChg chg="del">
          <ac:chgData name="Sarah Gothard" userId="0e53f415fda5f162" providerId="LiveId" clId="{9DF01A53-283B-4E7A-A362-32FC38A5EBB2}" dt="2021-11-13T00:03:51.472" v="33" actId="26606"/>
          <ac:spMkLst>
            <pc:docMk/>
            <pc:sldMk cId="1623721837" sldId="263"/>
            <ac:spMk id="2" creationId="{A5578C70-A860-453B-B5D2-7217D2FBDA86}"/>
          </ac:spMkLst>
        </pc:spChg>
        <pc:spChg chg="del">
          <ac:chgData name="Sarah Gothard" userId="0e53f415fda5f162" providerId="LiveId" clId="{9DF01A53-283B-4E7A-A362-32FC38A5EBB2}" dt="2021-11-13T00:03:51.472" v="33" actId="26606"/>
          <ac:spMkLst>
            <pc:docMk/>
            <pc:sldMk cId="1623721837" sldId="263"/>
            <ac:spMk id="3" creationId="{F66622C8-8EF3-42E6-906E-535C252204C9}"/>
          </ac:spMkLst>
        </pc:spChg>
        <pc:spChg chg="mod ord">
          <ac:chgData name="Sarah Gothard" userId="0e53f415fda5f162" providerId="LiveId" clId="{9DF01A53-283B-4E7A-A362-32FC38A5EBB2}" dt="2021-11-13T00:04:12.887" v="36" actId="26606"/>
          <ac:spMkLst>
            <pc:docMk/>
            <pc:sldMk cId="1623721837" sldId="263"/>
            <ac:spMk id="4" creationId="{0A7348E3-D70F-4160-AEFA-9C5BD1960FDC}"/>
          </ac:spMkLst>
        </pc:spChg>
        <pc:spChg chg="add del mod">
          <ac:chgData name="Sarah Gothard" userId="0e53f415fda5f162" providerId="LiveId" clId="{9DF01A53-283B-4E7A-A362-32FC38A5EBB2}" dt="2021-11-13T00:04:12.887" v="36" actId="26606"/>
          <ac:spMkLst>
            <pc:docMk/>
            <pc:sldMk cId="1623721837" sldId="263"/>
            <ac:spMk id="8" creationId="{CB760486-C88D-4A67-B63D-4A75B582769B}"/>
          </ac:spMkLst>
        </pc:spChg>
        <pc:spChg chg="add del">
          <ac:chgData name="Sarah Gothard" userId="0e53f415fda5f162" providerId="LiveId" clId="{9DF01A53-283B-4E7A-A362-32FC38A5EBB2}" dt="2021-11-13T00:04:12.887" v="36" actId="26606"/>
          <ac:spMkLst>
            <pc:docMk/>
            <pc:sldMk cId="1623721837" sldId="263"/>
            <ac:spMk id="11" creationId="{32BC26D8-82FB-445E-AA49-62A77D7C1EE0}"/>
          </ac:spMkLst>
        </pc:spChg>
        <pc:spChg chg="add del">
          <ac:chgData name="Sarah Gothard" userId="0e53f415fda5f162" providerId="LiveId" clId="{9DF01A53-283B-4E7A-A362-32FC38A5EBB2}" dt="2021-11-13T00:04:12.887" v="36" actId="26606"/>
          <ac:spMkLst>
            <pc:docMk/>
            <pc:sldMk cId="1623721837" sldId="263"/>
            <ac:spMk id="13" creationId="{CB44330D-EA18-4254-AA95-EB49948539B8}"/>
          </ac:spMkLst>
        </pc:spChg>
        <pc:spChg chg="add">
          <ac:chgData name="Sarah Gothard" userId="0e53f415fda5f162" providerId="LiveId" clId="{9DF01A53-283B-4E7A-A362-32FC38A5EBB2}" dt="2021-11-13T00:04:12.887" v="36" actId="26606"/>
          <ac:spMkLst>
            <pc:docMk/>
            <pc:sldMk cId="1623721837" sldId="263"/>
            <ac:spMk id="18" creationId="{32BC26D8-82FB-445E-AA49-62A77D7C1EE0}"/>
          </ac:spMkLst>
        </pc:spChg>
        <pc:spChg chg="add">
          <ac:chgData name="Sarah Gothard" userId="0e53f415fda5f162" providerId="LiveId" clId="{9DF01A53-283B-4E7A-A362-32FC38A5EBB2}" dt="2021-11-13T00:04:12.887" v="36" actId="26606"/>
          <ac:spMkLst>
            <pc:docMk/>
            <pc:sldMk cId="1623721837" sldId="263"/>
            <ac:spMk id="20" creationId="{CB44330D-EA18-4254-AA95-EB49948539B8}"/>
          </ac:spMkLst>
        </pc:spChg>
        <pc:picChg chg="add del mod">
          <ac:chgData name="Sarah Gothard" userId="0e53f415fda5f162" providerId="LiveId" clId="{9DF01A53-283B-4E7A-A362-32FC38A5EBB2}" dt="2021-11-13T00:04:10.717" v="34" actId="478"/>
          <ac:picMkLst>
            <pc:docMk/>
            <pc:sldMk cId="1623721837" sldId="263"/>
            <ac:picMk id="6" creationId="{87915C28-8C00-4A92-B968-318C6DE6B1F9}"/>
          </ac:picMkLst>
        </pc:picChg>
        <pc:picChg chg="add mod">
          <ac:chgData name="Sarah Gothard" userId="0e53f415fda5f162" providerId="LiveId" clId="{9DF01A53-283B-4E7A-A362-32FC38A5EBB2}" dt="2021-11-13T00:04:16.032" v="37" actId="27614"/>
          <ac:picMkLst>
            <pc:docMk/>
            <pc:sldMk cId="1623721837" sldId="263"/>
            <ac:picMk id="10" creationId="{6EBEC209-D278-40F6-8E7A-B95BA2074D76}"/>
          </ac:picMkLst>
        </pc:picChg>
      </pc:sldChg>
      <pc:sldChg chg="addSp delSp modSp new mod setBg">
        <pc:chgData name="Sarah Gothard" userId="0e53f415fda5f162" providerId="LiveId" clId="{9DF01A53-283B-4E7A-A362-32FC38A5EBB2}" dt="2021-11-13T00:04:24.529" v="40" actId="26606"/>
        <pc:sldMkLst>
          <pc:docMk/>
          <pc:sldMk cId="3049689787" sldId="264"/>
        </pc:sldMkLst>
        <pc:spChg chg="del">
          <ac:chgData name="Sarah Gothard" userId="0e53f415fda5f162" providerId="LiveId" clId="{9DF01A53-283B-4E7A-A362-32FC38A5EBB2}" dt="2021-11-13T00:04:24.529" v="40" actId="26606"/>
          <ac:spMkLst>
            <pc:docMk/>
            <pc:sldMk cId="3049689787" sldId="264"/>
            <ac:spMk id="2" creationId="{0D26FF37-4735-4E39-8E15-096525DBD745}"/>
          </ac:spMkLst>
        </pc:spChg>
        <pc:spChg chg="del">
          <ac:chgData name="Sarah Gothard" userId="0e53f415fda5f162" providerId="LiveId" clId="{9DF01A53-283B-4E7A-A362-32FC38A5EBB2}" dt="2021-11-13T00:04:24.529" v="40" actId="26606"/>
          <ac:spMkLst>
            <pc:docMk/>
            <pc:sldMk cId="3049689787" sldId="264"/>
            <ac:spMk id="3" creationId="{EC0BDE48-9684-4889-AE83-EF067F6FE721}"/>
          </ac:spMkLst>
        </pc:spChg>
        <pc:spChg chg="mod ord">
          <ac:chgData name="Sarah Gothard" userId="0e53f415fda5f162" providerId="LiveId" clId="{9DF01A53-283B-4E7A-A362-32FC38A5EBB2}" dt="2021-11-13T00:04:24.529" v="40" actId="26606"/>
          <ac:spMkLst>
            <pc:docMk/>
            <pc:sldMk cId="3049689787" sldId="264"/>
            <ac:spMk id="4" creationId="{B1C98B59-8CE0-4BB9-AE2C-34822F389DA1}"/>
          </ac:spMkLst>
        </pc:spChg>
        <pc:spChg chg="add">
          <ac:chgData name="Sarah Gothard" userId="0e53f415fda5f162" providerId="LiveId" clId="{9DF01A53-283B-4E7A-A362-32FC38A5EBB2}" dt="2021-11-13T00:04:24.529" v="40" actId="26606"/>
          <ac:spMkLst>
            <pc:docMk/>
            <pc:sldMk cId="3049689787" sldId="264"/>
            <ac:spMk id="11" creationId="{32BC26D8-82FB-445E-AA49-62A77D7C1EE0}"/>
          </ac:spMkLst>
        </pc:spChg>
        <pc:spChg chg="add">
          <ac:chgData name="Sarah Gothard" userId="0e53f415fda5f162" providerId="LiveId" clId="{9DF01A53-283B-4E7A-A362-32FC38A5EBB2}" dt="2021-11-13T00:04:24.529" v="40" actId="26606"/>
          <ac:spMkLst>
            <pc:docMk/>
            <pc:sldMk cId="3049689787" sldId="264"/>
            <ac:spMk id="13" creationId="{CB44330D-EA18-4254-AA95-EB49948539B8}"/>
          </ac:spMkLst>
        </pc:spChg>
        <pc:picChg chg="add mod">
          <ac:chgData name="Sarah Gothard" userId="0e53f415fda5f162" providerId="LiveId" clId="{9DF01A53-283B-4E7A-A362-32FC38A5EBB2}" dt="2021-11-13T00:04:24.529" v="40" actId="26606"/>
          <ac:picMkLst>
            <pc:docMk/>
            <pc:sldMk cId="3049689787" sldId="264"/>
            <ac:picMk id="6" creationId="{0034D422-F10E-4954-80E8-22BF7612CCFE}"/>
          </ac:picMkLst>
        </pc:picChg>
      </pc:sldChg>
      <pc:sldChg chg="del">
        <pc:chgData name="Sarah Gothard" userId="0e53f415fda5f162" providerId="LiveId" clId="{9DF01A53-283B-4E7A-A362-32FC38A5EBB2}" dt="2021-11-12T23:59:34.995" v="4" actId="47"/>
        <pc:sldMkLst>
          <pc:docMk/>
          <pc:sldMk cId="1087675633" sldId="265"/>
        </pc:sldMkLst>
      </pc:sldChg>
      <pc:sldChg chg="del">
        <pc:chgData name="Sarah Gothard" userId="0e53f415fda5f162" providerId="LiveId" clId="{9DF01A53-283B-4E7A-A362-32FC38A5EBB2}" dt="2021-11-12T23:59:34.995" v="4" actId="47"/>
        <pc:sldMkLst>
          <pc:docMk/>
          <pc:sldMk cId="2662310685" sldId="266"/>
        </pc:sldMkLst>
      </pc:sldChg>
      <pc:sldChg chg="del">
        <pc:chgData name="Sarah Gothard" userId="0e53f415fda5f162" providerId="LiveId" clId="{9DF01A53-283B-4E7A-A362-32FC38A5EBB2}" dt="2021-11-12T23:59:34.995" v="4" actId="47"/>
        <pc:sldMkLst>
          <pc:docMk/>
          <pc:sldMk cId="3096930646" sldId="267"/>
        </pc:sldMkLst>
      </pc:sldChg>
      <pc:sldChg chg="del">
        <pc:chgData name="Sarah Gothard" userId="0e53f415fda5f162" providerId="LiveId" clId="{9DF01A53-283B-4E7A-A362-32FC38A5EBB2}" dt="2021-11-12T23:59:34.995" v="4" actId="47"/>
        <pc:sldMkLst>
          <pc:docMk/>
          <pc:sldMk cId="1890338446" sldId="268"/>
        </pc:sldMkLst>
      </pc:sldChg>
      <pc:sldChg chg="del">
        <pc:chgData name="Sarah Gothard" userId="0e53f415fda5f162" providerId="LiveId" clId="{9DF01A53-283B-4E7A-A362-32FC38A5EBB2}" dt="2021-11-12T23:59:34.995" v="4" actId="47"/>
        <pc:sldMkLst>
          <pc:docMk/>
          <pc:sldMk cId="3304753826" sldId="269"/>
        </pc:sldMkLst>
      </pc:sldChg>
      <pc:sldChg chg="del">
        <pc:chgData name="Sarah Gothard" userId="0e53f415fda5f162" providerId="LiveId" clId="{9DF01A53-283B-4E7A-A362-32FC38A5EBB2}" dt="2021-11-12T23:59:34.995" v="4" actId="47"/>
        <pc:sldMkLst>
          <pc:docMk/>
          <pc:sldMk cId="456658085" sldId="270"/>
        </pc:sldMkLst>
      </pc:sldChg>
      <pc:sldChg chg="del">
        <pc:chgData name="Sarah Gothard" userId="0e53f415fda5f162" providerId="LiveId" clId="{9DF01A53-283B-4E7A-A362-32FC38A5EBB2}" dt="2021-11-12T23:59:34.995" v="4" actId="47"/>
        <pc:sldMkLst>
          <pc:docMk/>
          <pc:sldMk cId="2926855162" sldId="271"/>
        </pc:sldMkLst>
      </pc:sldChg>
      <pc:sldChg chg="del">
        <pc:chgData name="Sarah Gothard" userId="0e53f415fda5f162" providerId="LiveId" clId="{9DF01A53-283B-4E7A-A362-32FC38A5EBB2}" dt="2021-11-12T23:59:34.995" v="4" actId="47"/>
        <pc:sldMkLst>
          <pc:docMk/>
          <pc:sldMk cId="1042862641" sldId="272"/>
        </pc:sldMkLst>
      </pc:sldChg>
      <pc:sldChg chg="del">
        <pc:chgData name="Sarah Gothard" userId="0e53f415fda5f162" providerId="LiveId" clId="{9DF01A53-283B-4E7A-A362-32FC38A5EBB2}" dt="2021-11-12T23:59:34.995" v="4" actId="47"/>
        <pc:sldMkLst>
          <pc:docMk/>
          <pc:sldMk cId="797015089" sldId="273"/>
        </pc:sldMkLst>
      </pc:sldChg>
      <pc:sldChg chg="del">
        <pc:chgData name="Sarah Gothard" userId="0e53f415fda5f162" providerId="LiveId" clId="{9DF01A53-283B-4E7A-A362-32FC38A5EBB2}" dt="2021-11-12T23:59:34.995" v="4" actId="47"/>
        <pc:sldMkLst>
          <pc:docMk/>
          <pc:sldMk cId="4114007603" sldId="274"/>
        </pc:sldMkLst>
      </pc:sldChg>
      <pc:sldChg chg="del">
        <pc:chgData name="Sarah Gothard" userId="0e53f415fda5f162" providerId="LiveId" clId="{9DF01A53-283B-4E7A-A362-32FC38A5EBB2}" dt="2021-11-12T23:59:34.995" v="4" actId="47"/>
        <pc:sldMkLst>
          <pc:docMk/>
          <pc:sldMk cId="310340230" sldId="275"/>
        </pc:sldMkLst>
      </pc:sldChg>
      <pc:sldChg chg="del">
        <pc:chgData name="Sarah Gothard" userId="0e53f415fda5f162" providerId="LiveId" clId="{9DF01A53-283B-4E7A-A362-32FC38A5EBB2}" dt="2021-11-12T23:59:34.995" v="4" actId="47"/>
        <pc:sldMkLst>
          <pc:docMk/>
          <pc:sldMk cId="1867763935" sldId="276"/>
        </pc:sldMkLst>
      </pc:sldChg>
      <pc:sldChg chg="del">
        <pc:chgData name="Sarah Gothard" userId="0e53f415fda5f162" providerId="LiveId" clId="{9DF01A53-283B-4E7A-A362-32FC38A5EBB2}" dt="2021-11-12T23:59:34.995" v="4" actId="47"/>
        <pc:sldMkLst>
          <pc:docMk/>
          <pc:sldMk cId="446273789" sldId="277"/>
        </pc:sldMkLst>
      </pc:sldChg>
      <pc:sldChg chg="del">
        <pc:chgData name="Sarah Gothard" userId="0e53f415fda5f162" providerId="LiveId" clId="{9DF01A53-283B-4E7A-A362-32FC38A5EBB2}" dt="2021-11-12T23:59:34.995" v="4" actId="47"/>
        <pc:sldMkLst>
          <pc:docMk/>
          <pc:sldMk cId="3223678456" sldId="279"/>
        </pc:sldMkLst>
      </pc:sldChg>
      <pc:sldChg chg="del">
        <pc:chgData name="Sarah Gothard" userId="0e53f415fda5f162" providerId="LiveId" clId="{9DF01A53-283B-4E7A-A362-32FC38A5EBB2}" dt="2021-11-12T23:59:34.995" v="4" actId="47"/>
        <pc:sldMkLst>
          <pc:docMk/>
          <pc:sldMk cId="1048051423" sldId="280"/>
        </pc:sldMkLst>
      </pc:sldChg>
      <pc:sldChg chg="del">
        <pc:chgData name="Sarah Gothard" userId="0e53f415fda5f162" providerId="LiveId" clId="{9DF01A53-283B-4E7A-A362-32FC38A5EBB2}" dt="2021-11-12T23:59:34.995" v="4" actId="47"/>
        <pc:sldMkLst>
          <pc:docMk/>
          <pc:sldMk cId="1088530998"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62DB5DAA-ED1B-4801-B6C6-90D5C0D0D1C0}" type="datetime1">
              <a:rPr lang="en-US" smtClean="0"/>
              <a:t>11/12/2021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D645C2D4-7603-492F-9E1A-8298680DB61C}" type="datetime1">
              <a:rPr lang="en-US" smtClean="0"/>
              <a:t>11/12/2021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717855A2-2D11-4AFE-8E0F-C293F1A5D1E9}" type="datetime1">
              <a:rPr lang="en-US" smtClean="0"/>
              <a:t>11/12/2021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EC746E-F265-4065-B65A-05F6B7E4B5BB}" type="datetime1">
              <a:rPr lang="en-US" smtClean="0"/>
              <a:t>11/12/2021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9664C46C-CC43-4E0E-B79B-13CAB9003F63}" type="datetime1">
              <a:rPr lang="en-US" smtClean="0"/>
              <a:t>11/12/2021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FC576EDB-EE52-4918-9633-35AD5B4F78A3}" type="datetime1">
              <a:rPr lang="en-US" smtClean="0"/>
              <a:t>11/12/2021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68E87A27-1A35-4199-A554-E3D50CB2F6BE}" type="datetime1">
              <a:rPr lang="en-US" smtClean="0"/>
              <a:t>11/12/2021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C8C1B516-6704-4A71-9E3C-5801BB3EB88B}" type="datetime1">
              <a:rPr lang="en-US" smtClean="0"/>
              <a:t>11/12/2021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704D8C36-E5C9-4B6E-9F25-AA742E670606}" type="datetime1">
              <a:rPr lang="en-US" smtClean="0"/>
              <a:t>11/12/2021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ECD7EB29-0D51-4899-9BE4-C041332C0282}" type="datetime1">
              <a:rPr lang="en-US" smtClean="0"/>
              <a:t>11/12/2021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1AC051CD-DB86-4CBB-976D-EDC9FEA7673D}" type="datetime1">
              <a:rPr lang="en-US" smtClean="0"/>
              <a:t>11/12/2021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8F285-6A00-4DB5-9E9C-C0B99DCCC3EE}" type="datetime1">
              <a:rPr lang="en-US" smtClean="0"/>
              <a:t>11/12/2021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062CA55-5AF3-41B6-93E7-2C5E31894DA7}"/>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2A645EF-2DEB-45AC-B938-CD7EC4E4EEF6}"/>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584EFEF8-8632-421B-A6E6-5B1CD7F87C73}"/>
              </a:ext>
            </a:extLst>
          </p:cNvPr>
          <p:cNvPicPr>
            <a:picLocks noChangeAspect="1"/>
          </p:cNvPicPr>
          <p:nvPr/>
        </p:nvPicPr>
        <p:blipFill>
          <a:blip r:embed="rId2"/>
          <a:stretch>
            <a:fillRect/>
          </a:stretch>
        </p:blipFill>
        <p:spPr>
          <a:xfrm>
            <a:off x="643467" y="1861397"/>
            <a:ext cx="10905066" cy="313520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918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0613650-35A7-4219-A1B0-58E9571827A9}"/>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BAF74F07-CCCB-47BA-80F0-FB9C41E591D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2500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5E1F98E-5A8D-45CE-84FF-5AD2E83A2E2C}"/>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BD0D017E-7152-4483-BD64-433B080BFE8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42408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C57A95B-B2D4-4700-8901-8EC634945200}"/>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5D40B75F-E450-4BE2-A6E5-AB88AC5C164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7595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EACCD85-E7D3-41F3-A3A0-8297ADD13F70}"/>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5EE6BF20-D5ED-4EC2-9EEF-DD2040A891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24170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6EBEC209-D278-40F6-8E7A-B95BA2074D76}"/>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0A7348E3-D70F-4160-AEFA-9C5BD1960F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2372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034D422-F10E-4954-80E8-22BF7612CCFE}"/>
              </a:ext>
            </a:extLst>
          </p:cNvPr>
          <p:cNvPicPr>
            <a:picLocks noGrp="1" noChangeAspect="1"/>
          </p:cNvPicPr>
          <p:nvPr>
            <p:ph idx="1"/>
          </p:nvPr>
        </p:nvPicPr>
        <p:blipFill>
          <a:blip r:embed="rId2"/>
          <a:stretch>
            <a:fillRect/>
          </a:stretch>
        </p:blipFill>
        <p:spPr>
          <a:xfrm>
            <a:off x="643467" y="1861397"/>
            <a:ext cx="10905066" cy="3135206"/>
          </a:xfrm>
          <a:prstGeom prst="rect">
            <a:avLst/>
          </a:prstGeom>
        </p:spPr>
      </p:pic>
      <p:sp>
        <p:nvSpPr>
          <p:cNvPr id="4" name="Footer Placeholder 3">
            <a:extLst>
              <a:ext uri="{FF2B5EF4-FFF2-40B4-BE49-F238E27FC236}">
                <a16:creationId xmlns:a16="http://schemas.microsoft.com/office/drawing/2014/main" id="{B1C98B59-8CE0-4BB9-AE2C-34822F389D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49689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2021-03-05T00:09:04Z</dcterms:created>
  <dcterms:modified xsi:type="dcterms:W3CDTF">2021-11-13T00:04:50Z</dcterms:modified>
</cp:coreProperties>
</file>