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11"/>
  </p:notesMasterIdLst>
  <p:handoutMasterIdLst>
    <p:handoutMasterId r:id="rId12"/>
  </p:handoutMasterIdLst>
  <p:sldIdLst>
    <p:sldId id="256" r:id="rId2"/>
    <p:sldId id="260" r:id="rId3"/>
    <p:sldId id="261" r:id="rId4"/>
    <p:sldId id="262" r:id="rId5"/>
    <p:sldId id="263" r:id="rId6"/>
    <p:sldId id="264"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49" autoAdjust="0"/>
  </p:normalViewPr>
  <p:slideViewPr>
    <p:cSldViewPr snapToGrid="0" showGuides="1">
      <p:cViewPr varScale="1">
        <p:scale>
          <a:sx n="68" d="100"/>
          <a:sy n="68" d="100"/>
        </p:scale>
        <p:origin x="636" y="9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11/2/2024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11/2/2024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11/2/2024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11/2/2024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11/2/2024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11/2/2024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11/2/2024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11/2/2024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11/2/2024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11/2/2024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11/2/2024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11/2/2024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p:txBody>
          <a:bodyPr/>
          <a:lstStyle/>
          <a:p>
            <a:r>
              <a:rPr lang="en-US"/>
              <a:t>Public Domain</a:t>
            </a:r>
          </a:p>
        </p:txBody>
      </p:sp>
      <p:pic>
        <p:nvPicPr>
          <p:cNvPr id="9" name="Picture 8">
            <a:extLst>
              <a:ext uri="{FF2B5EF4-FFF2-40B4-BE49-F238E27FC236}">
                <a16:creationId xmlns:a16="http://schemas.microsoft.com/office/drawing/2014/main" id="{4942F9AF-A122-8408-F26E-6B5C5D2122A8}"/>
              </a:ext>
            </a:extLst>
          </p:cNvPr>
          <p:cNvPicPr>
            <a:picLocks noChangeAspect="1"/>
          </p:cNvPicPr>
          <p:nvPr/>
        </p:nvPicPr>
        <p:blipFill>
          <a:blip r:embed="rId3"/>
          <a:stretch>
            <a:fillRect/>
          </a:stretch>
        </p:blipFill>
        <p:spPr>
          <a:xfrm>
            <a:off x="699154" y="2619949"/>
            <a:ext cx="10793691" cy="1618102"/>
          </a:xfrm>
          <a:prstGeom prst="rect">
            <a:avLst/>
          </a:prstGeom>
        </p:spPr>
      </p:pic>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5A4519-353F-D8C9-0174-070CFD27F7EE}"/>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FA4722B3-8BBE-AA96-594D-950181874859}"/>
              </a:ext>
            </a:extLst>
          </p:cNvPr>
          <p:cNvPicPr>
            <a:picLocks noChangeAspect="1"/>
          </p:cNvPicPr>
          <p:nvPr/>
        </p:nvPicPr>
        <p:blipFill>
          <a:blip r:embed="rId2"/>
          <a:stretch>
            <a:fillRect/>
          </a:stretch>
        </p:blipFill>
        <p:spPr>
          <a:xfrm>
            <a:off x="0" y="103257"/>
            <a:ext cx="12192000" cy="6651485"/>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3E300-16D7-F9C2-9FF7-DD103CE89D4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60DC660C-9529-DEDC-A045-B8A0299CE691}"/>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512DC6CA-B189-914D-4EFF-CB5B589768B9}"/>
              </a:ext>
            </a:extLst>
          </p:cNvPr>
          <p:cNvPicPr>
            <a:picLocks noChangeAspect="1"/>
          </p:cNvPicPr>
          <p:nvPr/>
        </p:nvPicPr>
        <p:blipFill>
          <a:blip r:embed="rId2"/>
          <a:stretch>
            <a:fillRect/>
          </a:stretch>
        </p:blipFill>
        <p:spPr>
          <a:xfrm>
            <a:off x="0" y="1687285"/>
            <a:ext cx="12192000" cy="3483429"/>
          </a:xfrm>
          <a:prstGeom prst="rect">
            <a:avLst/>
          </a:prstGeom>
        </p:spPr>
      </p:pic>
    </p:spTree>
    <p:extLst>
      <p:ext uri="{BB962C8B-B14F-4D97-AF65-F5344CB8AC3E}">
        <p14:creationId xmlns:p14="http://schemas.microsoft.com/office/powerpoint/2010/main" val="204321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F8CBA-3305-E985-7A72-1693187EC4B9}"/>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E9B1241D-325F-A3A2-E95E-F3B635F19180}"/>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426A2B9B-6CA3-9CF3-6BF6-759452AE0116}"/>
              </a:ext>
            </a:extLst>
          </p:cNvPr>
          <p:cNvPicPr>
            <a:picLocks noChangeAspect="1"/>
          </p:cNvPicPr>
          <p:nvPr/>
        </p:nvPicPr>
        <p:blipFill>
          <a:blip r:embed="rId2"/>
          <a:stretch>
            <a:fillRect/>
          </a:stretch>
        </p:blipFill>
        <p:spPr>
          <a:xfrm>
            <a:off x="0" y="110425"/>
            <a:ext cx="12192000" cy="6637150"/>
          </a:xfrm>
          <a:prstGeom prst="rect">
            <a:avLst/>
          </a:prstGeom>
        </p:spPr>
      </p:pic>
    </p:spTree>
    <p:extLst>
      <p:ext uri="{BB962C8B-B14F-4D97-AF65-F5344CB8AC3E}">
        <p14:creationId xmlns:p14="http://schemas.microsoft.com/office/powerpoint/2010/main" val="146618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064AB-2E2C-A970-9004-7707173690E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96B79C21-BB7D-D06A-51C3-D8FD2209505F}"/>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528E149F-A802-8D32-727B-F14F1E6D3164}"/>
              </a:ext>
            </a:extLst>
          </p:cNvPr>
          <p:cNvPicPr>
            <a:picLocks noChangeAspect="1"/>
          </p:cNvPicPr>
          <p:nvPr/>
        </p:nvPicPr>
        <p:blipFill>
          <a:blip r:embed="rId2"/>
          <a:stretch>
            <a:fillRect/>
          </a:stretch>
        </p:blipFill>
        <p:spPr>
          <a:xfrm>
            <a:off x="0" y="1773296"/>
            <a:ext cx="12192000" cy="3311407"/>
          </a:xfrm>
          <a:prstGeom prst="rect">
            <a:avLst/>
          </a:prstGeom>
        </p:spPr>
      </p:pic>
    </p:spTree>
    <p:extLst>
      <p:ext uri="{BB962C8B-B14F-4D97-AF65-F5344CB8AC3E}">
        <p14:creationId xmlns:p14="http://schemas.microsoft.com/office/powerpoint/2010/main" val="6926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DDE78-1A38-8432-1FA4-4F93CA28343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0002EBF8-F85E-CEF0-BF32-C23B8E263D2F}"/>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909C08EB-65B2-8376-CA72-8479D87BF8AA}"/>
              </a:ext>
            </a:extLst>
          </p:cNvPr>
          <p:cNvPicPr>
            <a:picLocks noChangeAspect="1"/>
          </p:cNvPicPr>
          <p:nvPr/>
        </p:nvPicPr>
        <p:blipFill>
          <a:blip r:embed="rId2"/>
          <a:stretch>
            <a:fillRect/>
          </a:stretch>
        </p:blipFill>
        <p:spPr>
          <a:xfrm>
            <a:off x="0" y="17246"/>
            <a:ext cx="12192000" cy="6823507"/>
          </a:xfrm>
          <a:prstGeom prst="rect">
            <a:avLst/>
          </a:prstGeom>
        </p:spPr>
      </p:pic>
    </p:spTree>
    <p:extLst>
      <p:ext uri="{BB962C8B-B14F-4D97-AF65-F5344CB8AC3E}">
        <p14:creationId xmlns:p14="http://schemas.microsoft.com/office/powerpoint/2010/main" val="3299509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3288B-F368-E446-2D37-9F3AADA26766}"/>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BF7291-1789-0A5D-DE45-6677FDAFF847}"/>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27AE8256-EFCE-7065-7265-BF11896A7F13}"/>
              </a:ext>
            </a:extLst>
          </p:cNvPr>
          <p:cNvPicPr>
            <a:picLocks noChangeAspect="1"/>
          </p:cNvPicPr>
          <p:nvPr/>
        </p:nvPicPr>
        <p:blipFill>
          <a:blip r:embed="rId2"/>
          <a:stretch>
            <a:fillRect/>
          </a:stretch>
        </p:blipFill>
        <p:spPr>
          <a:xfrm>
            <a:off x="0" y="196435"/>
            <a:ext cx="12192000" cy="6465129"/>
          </a:xfrm>
          <a:prstGeom prst="rect">
            <a:avLst/>
          </a:prstGeom>
        </p:spPr>
      </p:pic>
    </p:spTree>
    <p:extLst>
      <p:ext uri="{BB962C8B-B14F-4D97-AF65-F5344CB8AC3E}">
        <p14:creationId xmlns:p14="http://schemas.microsoft.com/office/powerpoint/2010/main" val="192277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12E5E-72BD-4146-6583-DEF12F9621D9}"/>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29A776-5A54-026D-1A33-57948C76A669}"/>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D5F69566-C45C-752C-FE39-90C4997672E7}"/>
              </a:ext>
            </a:extLst>
          </p:cNvPr>
          <p:cNvPicPr>
            <a:picLocks noChangeAspect="1"/>
          </p:cNvPicPr>
          <p:nvPr/>
        </p:nvPicPr>
        <p:blipFill>
          <a:blip r:embed="rId2"/>
          <a:stretch>
            <a:fillRect/>
          </a:stretch>
        </p:blipFill>
        <p:spPr>
          <a:xfrm>
            <a:off x="0" y="1665783"/>
            <a:ext cx="12192000" cy="3526434"/>
          </a:xfrm>
          <a:prstGeom prst="rect">
            <a:avLst/>
          </a:prstGeom>
        </p:spPr>
      </p:pic>
    </p:spTree>
    <p:extLst>
      <p:ext uri="{BB962C8B-B14F-4D97-AF65-F5344CB8AC3E}">
        <p14:creationId xmlns:p14="http://schemas.microsoft.com/office/powerpoint/2010/main" val="244805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68A32-1F4F-F6AD-966A-271165966C4B}"/>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61610A-2B75-94D8-7C4A-6AF04257C528}"/>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7864834D-FDE9-2913-A0B4-9CBCC4BA7093}"/>
              </a:ext>
            </a:extLst>
          </p:cNvPr>
          <p:cNvPicPr>
            <a:picLocks noChangeAspect="1"/>
          </p:cNvPicPr>
          <p:nvPr/>
        </p:nvPicPr>
        <p:blipFill>
          <a:blip r:embed="rId2"/>
          <a:stretch>
            <a:fillRect/>
          </a:stretch>
        </p:blipFill>
        <p:spPr>
          <a:xfrm>
            <a:off x="0" y="146262"/>
            <a:ext cx="12192000" cy="6565475"/>
          </a:xfrm>
          <a:prstGeom prst="rect">
            <a:avLst/>
          </a:prstGeom>
        </p:spPr>
      </p:pic>
    </p:spTree>
    <p:extLst>
      <p:ext uri="{BB962C8B-B14F-4D97-AF65-F5344CB8AC3E}">
        <p14:creationId xmlns:p14="http://schemas.microsoft.com/office/powerpoint/2010/main" val="3319807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7</cp:revision>
  <dcterms:created xsi:type="dcterms:W3CDTF">2019-10-02T02:24:59Z</dcterms:created>
  <dcterms:modified xsi:type="dcterms:W3CDTF">2024-11-02T13:46:56Z</dcterms:modified>
</cp:coreProperties>
</file>