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4" r:id="rId6"/>
    <p:sldId id="265" r:id="rId7"/>
    <p:sldId id="261" r:id="rId8"/>
    <p:sldId id="266" r:id="rId9"/>
    <p:sldId id="267" r:id="rId10"/>
    <p:sldId id="262" r:id="rId11"/>
    <p:sldId id="271" r:id="rId12"/>
    <p:sldId id="270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3" d="100"/>
          <a:sy n="63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433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5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7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3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8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E7617E69-C52B-40F5-915A-B5BD11418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D255B98-5B17-46AA-BB15-E14355B6E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EB23D7-7702-4578-891A-0D84C15F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5057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3A1748D-FB9F-490C-B58F-CF1C7CF1F0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A65E5-8AAA-46B2-B6C0-55A6E562C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121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F6B4602-2134-4105-BC89-DC1454644F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06872"/>
            <a:ext cx="10905066" cy="32442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A3BDB-1F9F-4787-ACAA-F7EA7F85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38592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D255B98-5B17-46AA-BB15-E14355B6E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EB23D7-7702-4578-891A-0D84C15F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474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8C4DD8CC-4192-4B17-AF1F-08ADC6C62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8DFA4-394C-48B6-98ED-0989B9BB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6449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8DAB3D8-AE41-4E61-82BA-25CB6DE4A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CDCA74-7209-4B74-9886-6EA8ED06E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8454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D255B98-5B17-46AA-BB15-E14355B6E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EB23D7-7702-4578-891A-0D84C15F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5833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55612E2-7755-4A66-8F03-B29A6F585B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244F0-32D1-4F26-8CB9-BCBFAFB5D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35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BED3FD0-C1E7-4B03-992A-2848D246FC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2E34F1-DD0A-4C11-91A0-1DECC4C2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5698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D255B98-5B17-46AA-BB15-E14355B6E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EB23D7-7702-4578-891A-0D84C15F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73424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C7E5426-2E78-4E25-A98B-E87F01B286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410B-7589-448A-A8CC-4551CC057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7641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F6B4602-2134-4105-BC89-DC1454644F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06872"/>
            <a:ext cx="10905066" cy="32442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A3BDB-1F9F-4787-ACAA-F7EA7F85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41741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7</cp:revision>
  <dcterms:created xsi:type="dcterms:W3CDTF">2019-10-04T01:52:07Z</dcterms:created>
  <dcterms:modified xsi:type="dcterms:W3CDTF">2022-11-20T16:06:21Z</dcterms:modified>
</cp:coreProperties>
</file>