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0"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6D073-4220-4340-AA94-E0A4C2CB13F3}" v="3" dt="2022-07-08T15:00:37.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18E6D073-4220-4340-AA94-E0A4C2CB13F3}"/>
    <pc:docChg chg="undo custSel addSld delSld modSld">
      <pc:chgData name="Sarah Gothard" userId="0e53f415fda5f162" providerId="LiveId" clId="{18E6D073-4220-4340-AA94-E0A4C2CB13F3}" dt="2022-07-08T15:00:39.894" v="52" actId="26606"/>
      <pc:docMkLst>
        <pc:docMk/>
      </pc:docMkLst>
      <pc:sldChg chg="addSp delSp modSp mod">
        <pc:chgData name="Sarah Gothard" userId="0e53f415fda5f162" providerId="LiveId" clId="{18E6D073-4220-4340-AA94-E0A4C2CB13F3}" dt="2022-07-08T14:45:47.018" v="20" actId="26606"/>
        <pc:sldMkLst>
          <pc:docMk/>
          <pc:sldMk cId="4161162085" sldId="258"/>
        </pc:sldMkLst>
        <pc:spChg chg="mod ord">
          <ac:chgData name="Sarah Gothard" userId="0e53f415fda5f162" providerId="LiveId" clId="{18E6D073-4220-4340-AA94-E0A4C2CB13F3}" dt="2022-07-08T14:45:47.018" v="20" actId="26606"/>
          <ac:spMkLst>
            <pc:docMk/>
            <pc:sldMk cId="4161162085" sldId="258"/>
            <ac:spMk id="5" creationId="{877935DE-0FED-4D49-8ABF-9B4A2100D438}"/>
          </ac:spMkLst>
        </pc:spChg>
        <pc:spChg chg="del">
          <ac:chgData name="Sarah Gothard" userId="0e53f415fda5f162" providerId="LiveId" clId="{18E6D073-4220-4340-AA94-E0A4C2CB13F3}" dt="2022-07-08T14:45:47.018" v="20" actId="26606"/>
          <ac:spMkLst>
            <pc:docMk/>
            <pc:sldMk cId="4161162085" sldId="258"/>
            <ac:spMk id="92" creationId="{42A4FC2C-047E-45A5-965D-8E1E3BF09BC6}"/>
          </ac:spMkLst>
        </pc:spChg>
        <pc:spChg chg="add">
          <ac:chgData name="Sarah Gothard" userId="0e53f415fda5f162" providerId="LiveId" clId="{18E6D073-4220-4340-AA94-E0A4C2CB13F3}" dt="2022-07-08T14:45:47.018" v="20" actId="26606"/>
          <ac:spMkLst>
            <pc:docMk/>
            <pc:sldMk cId="4161162085" sldId="258"/>
            <ac:spMk id="97" creationId="{32BC26D8-82FB-445E-AA49-62A77D7C1EE0}"/>
          </ac:spMkLst>
        </pc:spChg>
        <pc:spChg chg="add">
          <ac:chgData name="Sarah Gothard" userId="0e53f415fda5f162" providerId="LiveId" clId="{18E6D073-4220-4340-AA94-E0A4C2CB13F3}" dt="2022-07-08T14:45:47.018" v="20" actId="26606"/>
          <ac:spMkLst>
            <pc:docMk/>
            <pc:sldMk cId="4161162085" sldId="258"/>
            <ac:spMk id="99" creationId="{CB44330D-EA18-4254-AA95-EB49948539B8}"/>
          </ac:spMkLst>
        </pc:spChg>
        <pc:picChg chg="add mod">
          <ac:chgData name="Sarah Gothard" userId="0e53f415fda5f162" providerId="LiveId" clId="{18E6D073-4220-4340-AA94-E0A4C2CB13F3}" dt="2022-07-08T14:45:47.018" v="20" actId="26606"/>
          <ac:picMkLst>
            <pc:docMk/>
            <pc:sldMk cId="4161162085" sldId="258"/>
            <ac:picMk id="3" creationId="{509417B6-38CF-4718-8E97-0D81D64B662C}"/>
          </ac:picMkLst>
        </pc:picChg>
        <pc:picChg chg="del">
          <ac:chgData name="Sarah Gothard" userId="0e53f415fda5f162" providerId="LiveId" clId="{18E6D073-4220-4340-AA94-E0A4C2CB13F3}" dt="2022-07-08T13:56:58.907" v="0" actId="478"/>
          <ac:picMkLst>
            <pc:docMk/>
            <pc:sldMk cId="4161162085" sldId="258"/>
            <ac:picMk id="4" creationId="{6A2400D1-2DE4-402C-A544-C5AB299D5B6E}"/>
          </ac:picMkLst>
        </pc:picChg>
      </pc:sldChg>
      <pc:sldChg chg="addSp delSp modSp mod">
        <pc:chgData name="Sarah Gothard" userId="0e53f415fda5f162" providerId="LiveId" clId="{18E6D073-4220-4340-AA94-E0A4C2CB13F3}" dt="2022-07-08T14:48:39.451" v="25" actId="26606"/>
        <pc:sldMkLst>
          <pc:docMk/>
          <pc:sldMk cId="1392330127" sldId="259"/>
        </pc:sldMkLst>
        <pc:spChg chg="add del mod">
          <ac:chgData name="Sarah Gothard" userId="0e53f415fda5f162" providerId="LiveId" clId="{18E6D073-4220-4340-AA94-E0A4C2CB13F3}" dt="2022-07-08T14:48:39.451" v="25" actId="26606"/>
          <ac:spMkLst>
            <pc:docMk/>
            <pc:sldMk cId="1392330127" sldId="259"/>
            <ac:spMk id="3" creationId="{DE09D4E1-EE71-4441-BF9E-E13D339077CC}"/>
          </ac:spMkLst>
        </pc:spChg>
        <pc:spChg chg="mod ord">
          <ac:chgData name="Sarah Gothard" userId="0e53f415fda5f162" providerId="LiveId" clId="{18E6D073-4220-4340-AA94-E0A4C2CB13F3}" dt="2022-07-08T14:48:39.451" v="25" actId="26606"/>
          <ac:spMkLst>
            <pc:docMk/>
            <pc:sldMk cId="1392330127" sldId="259"/>
            <ac:spMk id="4" creationId="{AA57620B-EBDC-464F-8615-87AF3ACB7598}"/>
          </ac:spMkLst>
        </pc:spChg>
        <pc:spChg chg="del">
          <ac:chgData name="Sarah Gothard" userId="0e53f415fda5f162" providerId="LiveId" clId="{18E6D073-4220-4340-AA94-E0A4C2CB13F3}" dt="2022-07-08T14:48:39.451" v="25" actId="26606"/>
          <ac:spMkLst>
            <pc:docMk/>
            <pc:sldMk cId="1392330127" sldId="259"/>
            <ac:spMk id="11" creationId="{32BC26D8-82FB-445E-AA49-62A77D7C1EE0}"/>
          </ac:spMkLst>
        </pc:spChg>
        <pc:spChg chg="del">
          <ac:chgData name="Sarah Gothard" userId="0e53f415fda5f162" providerId="LiveId" clId="{18E6D073-4220-4340-AA94-E0A4C2CB13F3}" dt="2022-07-08T14:48:39.451" v="25" actId="26606"/>
          <ac:spMkLst>
            <pc:docMk/>
            <pc:sldMk cId="1392330127" sldId="259"/>
            <ac:spMk id="13" creationId="{CB44330D-EA18-4254-AA95-EB49948539B8}"/>
          </ac:spMkLst>
        </pc:spChg>
        <pc:spChg chg="add">
          <ac:chgData name="Sarah Gothard" userId="0e53f415fda5f162" providerId="LiveId" clId="{18E6D073-4220-4340-AA94-E0A4C2CB13F3}" dt="2022-07-08T14:48:39.451" v="25" actId="26606"/>
          <ac:spMkLst>
            <pc:docMk/>
            <pc:sldMk cId="1392330127" sldId="259"/>
            <ac:spMk id="18" creationId="{32BC26D8-82FB-445E-AA49-62A77D7C1EE0}"/>
          </ac:spMkLst>
        </pc:spChg>
        <pc:spChg chg="add">
          <ac:chgData name="Sarah Gothard" userId="0e53f415fda5f162" providerId="LiveId" clId="{18E6D073-4220-4340-AA94-E0A4C2CB13F3}" dt="2022-07-08T14:48:39.451" v="25" actId="26606"/>
          <ac:spMkLst>
            <pc:docMk/>
            <pc:sldMk cId="1392330127" sldId="259"/>
            <ac:spMk id="20" creationId="{CB44330D-EA18-4254-AA95-EB49948539B8}"/>
          </ac:spMkLst>
        </pc:spChg>
        <pc:picChg chg="del">
          <ac:chgData name="Sarah Gothard" userId="0e53f415fda5f162" providerId="LiveId" clId="{18E6D073-4220-4340-AA94-E0A4C2CB13F3}" dt="2022-07-08T13:57:02.645" v="1" actId="478"/>
          <ac:picMkLst>
            <pc:docMk/>
            <pc:sldMk cId="1392330127" sldId="259"/>
            <ac:picMk id="6" creationId="{F5B3601D-514A-4E73-85AA-E7BCFE88289C}"/>
          </ac:picMkLst>
        </pc:picChg>
        <pc:picChg chg="add del">
          <ac:chgData name="Sarah Gothard" userId="0e53f415fda5f162" providerId="LiveId" clId="{18E6D073-4220-4340-AA94-E0A4C2CB13F3}" dt="2022-07-08T14:48:26.233" v="23" actId="22"/>
          <ac:picMkLst>
            <pc:docMk/>
            <pc:sldMk cId="1392330127" sldId="259"/>
            <ac:picMk id="7" creationId="{F8A5C200-75E7-4D4D-B3F6-70FA491060FC}"/>
          </ac:picMkLst>
        </pc:picChg>
        <pc:picChg chg="add mod">
          <ac:chgData name="Sarah Gothard" userId="0e53f415fda5f162" providerId="LiveId" clId="{18E6D073-4220-4340-AA94-E0A4C2CB13F3}" dt="2022-07-08T14:48:39.451" v="25" actId="26606"/>
          <ac:picMkLst>
            <pc:docMk/>
            <pc:sldMk cId="1392330127" sldId="259"/>
            <ac:picMk id="9" creationId="{86C86945-624B-40C9-9456-C24ED649ABCA}"/>
          </ac:picMkLst>
        </pc:picChg>
      </pc:sldChg>
      <pc:sldChg chg="modSp del mod">
        <pc:chgData name="Sarah Gothard" userId="0e53f415fda5f162" providerId="LiveId" clId="{18E6D073-4220-4340-AA94-E0A4C2CB13F3}" dt="2022-07-08T14:46:30.945" v="21" actId="47"/>
        <pc:sldMkLst>
          <pc:docMk/>
          <pc:sldMk cId="407829064" sldId="260"/>
        </pc:sldMkLst>
        <pc:spChg chg="mod">
          <ac:chgData name="Sarah Gothard" userId="0e53f415fda5f162" providerId="LiveId" clId="{18E6D073-4220-4340-AA94-E0A4C2CB13F3}" dt="2022-07-08T13:57:51.641" v="4" actId="27636"/>
          <ac:spMkLst>
            <pc:docMk/>
            <pc:sldMk cId="407829064" sldId="260"/>
            <ac:spMk id="4" creationId="{DB44469D-13DD-4E20-A32D-9511AB0C8664}"/>
          </ac:spMkLst>
        </pc:spChg>
      </pc:sldChg>
      <pc:sldChg chg="addSp delSp modSp new mod setBg">
        <pc:chgData name="Sarah Gothard" userId="0e53f415fda5f162" providerId="LiveId" clId="{18E6D073-4220-4340-AA94-E0A4C2CB13F3}" dt="2022-07-08T14:54:38.182" v="32" actId="27614"/>
        <pc:sldMkLst>
          <pc:docMk/>
          <pc:sldMk cId="4164829693" sldId="260"/>
        </pc:sldMkLst>
        <pc:spChg chg="del">
          <ac:chgData name="Sarah Gothard" userId="0e53f415fda5f162" providerId="LiveId" clId="{18E6D073-4220-4340-AA94-E0A4C2CB13F3}" dt="2022-07-08T14:54:33.654" v="30" actId="26606"/>
          <ac:spMkLst>
            <pc:docMk/>
            <pc:sldMk cId="4164829693" sldId="260"/>
            <ac:spMk id="2" creationId="{EC26ED67-B065-4D00-A46B-166473B2CA0C}"/>
          </ac:spMkLst>
        </pc:spChg>
        <pc:spChg chg="del">
          <ac:chgData name="Sarah Gothard" userId="0e53f415fda5f162" providerId="LiveId" clId="{18E6D073-4220-4340-AA94-E0A4C2CB13F3}" dt="2022-07-08T14:54:33.654" v="30" actId="26606"/>
          <ac:spMkLst>
            <pc:docMk/>
            <pc:sldMk cId="4164829693" sldId="260"/>
            <ac:spMk id="3" creationId="{A29EE3EF-C8E0-4CF1-BCD9-4EF45960395E}"/>
          </ac:spMkLst>
        </pc:spChg>
        <pc:spChg chg="mod ord">
          <ac:chgData name="Sarah Gothard" userId="0e53f415fda5f162" providerId="LiveId" clId="{18E6D073-4220-4340-AA94-E0A4C2CB13F3}" dt="2022-07-08T14:54:33.654" v="30" actId="26606"/>
          <ac:spMkLst>
            <pc:docMk/>
            <pc:sldMk cId="4164829693" sldId="260"/>
            <ac:spMk id="4" creationId="{14675441-C6F6-4622-82DD-2387EC5DE10C}"/>
          </ac:spMkLst>
        </pc:spChg>
        <pc:spChg chg="add">
          <ac:chgData name="Sarah Gothard" userId="0e53f415fda5f162" providerId="LiveId" clId="{18E6D073-4220-4340-AA94-E0A4C2CB13F3}" dt="2022-07-08T14:54:33.654" v="30" actId="26606"/>
          <ac:spMkLst>
            <pc:docMk/>
            <pc:sldMk cId="4164829693" sldId="260"/>
            <ac:spMk id="13" creationId="{32BC26D8-82FB-445E-AA49-62A77D7C1EE0}"/>
          </ac:spMkLst>
        </pc:spChg>
        <pc:spChg chg="add">
          <ac:chgData name="Sarah Gothard" userId="0e53f415fda5f162" providerId="LiveId" clId="{18E6D073-4220-4340-AA94-E0A4C2CB13F3}" dt="2022-07-08T14:54:33.654" v="30" actId="26606"/>
          <ac:spMkLst>
            <pc:docMk/>
            <pc:sldMk cId="4164829693" sldId="260"/>
            <ac:spMk id="15" creationId="{CB44330D-EA18-4254-AA95-EB49948539B8}"/>
          </ac:spMkLst>
        </pc:spChg>
        <pc:picChg chg="add del">
          <ac:chgData name="Sarah Gothard" userId="0e53f415fda5f162" providerId="LiveId" clId="{18E6D073-4220-4340-AA94-E0A4C2CB13F3}" dt="2022-07-08T14:49:34.246" v="28" actId="22"/>
          <ac:picMkLst>
            <pc:docMk/>
            <pc:sldMk cId="4164829693" sldId="260"/>
            <ac:picMk id="6" creationId="{1D1B80E6-3C25-47E2-A8CA-34B878403D8D}"/>
          </ac:picMkLst>
        </pc:picChg>
        <pc:picChg chg="add mod">
          <ac:chgData name="Sarah Gothard" userId="0e53f415fda5f162" providerId="LiveId" clId="{18E6D073-4220-4340-AA94-E0A4C2CB13F3}" dt="2022-07-08T14:54:38.182" v="32" actId="27614"/>
          <ac:picMkLst>
            <pc:docMk/>
            <pc:sldMk cId="4164829693" sldId="260"/>
            <ac:picMk id="8" creationId="{9BFA081B-D98C-483D-8669-EDFE288BCD55}"/>
          </ac:picMkLst>
        </pc:picChg>
      </pc:sldChg>
      <pc:sldChg chg="addSp delSp modSp new mod setBg">
        <pc:chgData name="Sarah Gothard" userId="0e53f415fda5f162" providerId="LiveId" clId="{18E6D073-4220-4340-AA94-E0A4C2CB13F3}" dt="2022-07-08T14:56:04.450" v="39" actId="27614"/>
        <pc:sldMkLst>
          <pc:docMk/>
          <pc:sldMk cId="199354423" sldId="261"/>
        </pc:sldMkLst>
        <pc:spChg chg="del">
          <ac:chgData name="Sarah Gothard" userId="0e53f415fda5f162" providerId="LiveId" clId="{18E6D073-4220-4340-AA94-E0A4C2CB13F3}" dt="2022-07-08T14:55:57.670" v="36" actId="478"/>
          <ac:spMkLst>
            <pc:docMk/>
            <pc:sldMk cId="199354423" sldId="261"/>
            <ac:spMk id="2" creationId="{7326F511-75F9-48AD-A638-20519C2A55BF}"/>
          </ac:spMkLst>
        </pc:spChg>
        <pc:spChg chg="del">
          <ac:chgData name="Sarah Gothard" userId="0e53f415fda5f162" providerId="LiveId" clId="{18E6D073-4220-4340-AA94-E0A4C2CB13F3}" dt="2022-07-08T14:55:55.162" v="35" actId="478"/>
          <ac:spMkLst>
            <pc:docMk/>
            <pc:sldMk cId="199354423" sldId="261"/>
            <ac:spMk id="3" creationId="{3B375E26-1434-4D84-AE90-678FE242EFC3}"/>
          </ac:spMkLst>
        </pc:spChg>
        <pc:spChg chg="mod ord">
          <ac:chgData name="Sarah Gothard" userId="0e53f415fda5f162" providerId="LiveId" clId="{18E6D073-4220-4340-AA94-E0A4C2CB13F3}" dt="2022-07-08T14:56:01.933" v="38" actId="26606"/>
          <ac:spMkLst>
            <pc:docMk/>
            <pc:sldMk cId="199354423" sldId="261"/>
            <ac:spMk id="4" creationId="{C904C7FD-53BF-4A63-9629-924A10E684DF}"/>
          </ac:spMkLst>
        </pc:spChg>
        <pc:spChg chg="add">
          <ac:chgData name="Sarah Gothard" userId="0e53f415fda5f162" providerId="LiveId" clId="{18E6D073-4220-4340-AA94-E0A4C2CB13F3}" dt="2022-07-08T14:56:01.933" v="38" actId="26606"/>
          <ac:spMkLst>
            <pc:docMk/>
            <pc:sldMk cId="199354423" sldId="261"/>
            <ac:spMk id="12" creationId="{32BC26D8-82FB-445E-AA49-62A77D7C1EE0}"/>
          </ac:spMkLst>
        </pc:spChg>
        <pc:spChg chg="add">
          <ac:chgData name="Sarah Gothard" userId="0e53f415fda5f162" providerId="LiveId" clId="{18E6D073-4220-4340-AA94-E0A4C2CB13F3}" dt="2022-07-08T14:56:01.933" v="38" actId="26606"/>
          <ac:spMkLst>
            <pc:docMk/>
            <pc:sldMk cId="199354423" sldId="261"/>
            <ac:spMk id="14" creationId="{CB44330D-EA18-4254-AA95-EB49948539B8}"/>
          </ac:spMkLst>
        </pc:spChg>
        <pc:picChg chg="add del">
          <ac:chgData name="Sarah Gothard" userId="0e53f415fda5f162" providerId="LiveId" clId="{18E6D073-4220-4340-AA94-E0A4C2CB13F3}" dt="2022-07-08T14:55:52.884" v="34" actId="21"/>
          <ac:picMkLst>
            <pc:docMk/>
            <pc:sldMk cId="199354423" sldId="261"/>
            <ac:picMk id="6" creationId="{356E1A85-284F-4452-B666-8398A69F6236}"/>
          </ac:picMkLst>
        </pc:picChg>
        <pc:picChg chg="add mod">
          <ac:chgData name="Sarah Gothard" userId="0e53f415fda5f162" providerId="LiveId" clId="{18E6D073-4220-4340-AA94-E0A4C2CB13F3}" dt="2022-07-08T14:56:04.450" v="39" actId="27614"/>
          <ac:picMkLst>
            <pc:docMk/>
            <pc:sldMk cId="199354423" sldId="261"/>
            <ac:picMk id="7" creationId="{6E79D12F-D393-4B07-8BC1-CD4F630B405F}"/>
          </ac:picMkLst>
        </pc:picChg>
      </pc:sldChg>
      <pc:sldChg chg="modSp del mod">
        <pc:chgData name="Sarah Gothard" userId="0e53f415fda5f162" providerId="LiveId" clId="{18E6D073-4220-4340-AA94-E0A4C2CB13F3}" dt="2022-07-08T14:46:30.945" v="21" actId="47"/>
        <pc:sldMkLst>
          <pc:docMk/>
          <pc:sldMk cId="3502133936" sldId="261"/>
        </pc:sldMkLst>
        <pc:spChg chg="mod">
          <ac:chgData name="Sarah Gothard" userId="0e53f415fda5f162" providerId="LiveId" clId="{18E6D073-4220-4340-AA94-E0A4C2CB13F3}" dt="2022-07-08T13:57:51.656" v="5" actId="27636"/>
          <ac:spMkLst>
            <pc:docMk/>
            <pc:sldMk cId="3502133936" sldId="261"/>
            <ac:spMk id="4" creationId="{0717244E-1BA1-4DD2-AD49-CB5B746D1364}"/>
          </ac:spMkLst>
        </pc:spChg>
      </pc:sldChg>
      <pc:sldChg chg="modSp del mod">
        <pc:chgData name="Sarah Gothard" userId="0e53f415fda5f162" providerId="LiveId" clId="{18E6D073-4220-4340-AA94-E0A4C2CB13F3}" dt="2022-07-08T14:46:30.945" v="21" actId="47"/>
        <pc:sldMkLst>
          <pc:docMk/>
          <pc:sldMk cId="483984552" sldId="262"/>
        </pc:sldMkLst>
        <pc:spChg chg="mod">
          <ac:chgData name="Sarah Gothard" userId="0e53f415fda5f162" providerId="LiveId" clId="{18E6D073-4220-4340-AA94-E0A4C2CB13F3}" dt="2022-07-08T13:57:51.676" v="6" actId="27636"/>
          <ac:spMkLst>
            <pc:docMk/>
            <pc:sldMk cId="483984552" sldId="262"/>
            <ac:spMk id="4" creationId="{D444D3EE-7A03-4FEA-ABDF-8EF0848F31FC}"/>
          </ac:spMkLst>
        </pc:spChg>
      </pc:sldChg>
      <pc:sldChg chg="addSp delSp modSp new mod setBg">
        <pc:chgData name="Sarah Gothard" userId="0e53f415fda5f162" providerId="LiveId" clId="{18E6D073-4220-4340-AA94-E0A4C2CB13F3}" dt="2022-07-08T14:57:36.400" v="42" actId="26606"/>
        <pc:sldMkLst>
          <pc:docMk/>
          <pc:sldMk cId="1530122299" sldId="262"/>
        </pc:sldMkLst>
        <pc:spChg chg="del">
          <ac:chgData name="Sarah Gothard" userId="0e53f415fda5f162" providerId="LiveId" clId="{18E6D073-4220-4340-AA94-E0A4C2CB13F3}" dt="2022-07-08T14:57:36.400" v="42" actId="26606"/>
          <ac:spMkLst>
            <pc:docMk/>
            <pc:sldMk cId="1530122299" sldId="262"/>
            <ac:spMk id="2" creationId="{D1377FC4-A5D6-4600-8F7C-81D6FDD9A9DF}"/>
          </ac:spMkLst>
        </pc:spChg>
        <pc:spChg chg="del">
          <ac:chgData name="Sarah Gothard" userId="0e53f415fda5f162" providerId="LiveId" clId="{18E6D073-4220-4340-AA94-E0A4C2CB13F3}" dt="2022-07-08T14:57:36.400" v="42" actId="26606"/>
          <ac:spMkLst>
            <pc:docMk/>
            <pc:sldMk cId="1530122299" sldId="262"/>
            <ac:spMk id="3" creationId="{15BAEE70-85ED-490B-A04B-11D2B98C8E96}"/>
          </ac:spMkLst>
        </pc:spChg>
        <pc:spChg chg="mod ord">
          <ac:chgData name="Sarah Gothard" userId="0e53f415fda5f162" providerId="LiveId" clId="{18E6D073-4220-4340-AA94-E0A4C2CB13F3}" dt="2022-07-08T14:57:36.400" v="42" actId="26606"/>
          <ac:spMkLst>
            <pc:docMk/>
            <pc:sldMk cId="1530122299" sldId="262"/>
            <ac:spMk id="4" creationId="{B3B04614-D0D7-417F-B10D-6B72948E7BC0}"/>
          </ac:spMkLst>
        </pc:spChg>
        <pc:spChg chg="add">
          <ac:chgData name="Sarah Gothard" userId="0e53f415fda5f162" providerId="LiveId" clId="{18E6D073-4220-4340-AA94-E0A4C2CB13F3}" dt="2022-07-08T14:57:36.400" v="42" actId="26606"/>
          <ac:spMkLst>
            <pc:docMk/>
            <pc:sldMk cId="1530122299" sldId="262"/>
            <ac:spMk id="11" creationId="{32BC26D8-82FB-445E-AA49-62A77D7C1EE0}"/>
          </ac:spMkLst>
        </pc:spChg>
        <pc:spChg chg="add">
          <ac:chgData name="Sarah Gothard" userId="0e53f415fda5f162" providerId="LiveId" clId="{18E6D073-4220-4340-AA94-E0A4C2CB13F3}" dt="2022-07-08T14:57:36.400" v="42" actId="26606"/>
          <ac:spMkLst>
            <pc:docMk/>
            <pc:sldMk cId="1530122299" sldId="262"/>
            <ac:spMk id="13" creationId="{CB44330D-EA18-4254-AA95-EB49948539B8}"/>
          </ac:spMkLst>
        </pc:spChg>
        <pc:picChg chg="add mod">
          <ac:chgData name="Sarah Gothard" userId="0e53f415fda5f162" providerId="LiveId" clId="{18E6D073-4220-4340-AA94-E0A4C2CB13F3}" dt="2022-07-08T14:57:36.400" v="42" actId="26606"/>
          <ac:picMkLst>
            <pc:docMk/>
            <pc:sldMk cId="1530122299" sldId="262"/>
            <ac:picMk id="6" creationId="{61ECAC7E-9603-49CC-B410-675E34DBC526}"/>
          </ac:picMkLst>
        </pc:picChg>
      </pc:sldChg>
      <pc:sldChg chg="modSp del mod">
        <pc:chgData name="Sarah Gothard" userId="0e53f415fda5f162" providerId="LiveId" clId="{18E6D073-4220-4340-AA94-E0A4C2CB13F3}" dt="2022-07-08T14:46:30.945" v="21" actId="47"/>
        <pc:sldMkLst>
          <pc:docMk/>
          <pc:sldMk cId="1986741556" sldId="263"/>
        </pc:sldMkLst>
        <pc:spChg chg="mod">
          <ac:chgData name="Sarah Gothard" userId="0e53f415fda5f162" providerId="LiveId" clId="{18E6D073-4220-4340-AA94-E0A4C2CB13F3}" dt="2022-07-08T13:57:51.691" v="7" actId="27636"/>
          <ac:spMkLst>
            <pc:docMk/>
            <pc:sldMk cId="1986741556" sldId="263"/>
            <ac:spMk id="4" creationId="{D7FFCA9B-A14B-4631-855C-29D4D6BDD971}"/>
          </ac:spMkLst>
        </pc:spChg>
      </pc:sldChg>
      <pc:sldChg chg="addSp delSp modSp new mod setBg">
        <pc:chgData name="Sarah Gothard" userId="0e53f415fda5f162" providerId="LiveId" clId="{18E6D073-4220-4340-AA94-E0A4C2CB13F3}" dt="2022-07-08T14:59:15.086" v="45" actId="26606"/>
        <pc:sldMkLst>
          <pc:docMk/>
          <pc:sldMk cId="2294030413" sldId="263"/>
        </pc:sldMkLst>
        <pc:spChg chg="del">
          <ac:chgData name="Sarah Gothard" userId="0e53f415fda5f162" providerId="LiveId" clId="{18E6D073-4220-4340-AA94-E0A4C2CB13F3}" dt="2022-07-08T14:59:15.086" v="45" actId="26606"/>
          <ac:spMkLst>
            <pc:docMk/>
            <pc:sldMk cId="2294030413" sldId="263"/>
            <ac:spMk id="2" creationId="{CDD002B2-9532-40B8-B460-B30237386DFE}"/>
          </ac:spMkLst>
        </pc:spChg>
        <pc:spChg chg="del">
          <ac:chgData name="Sarah Gothard" userId="0e53f415fda5f162" providerId="LiveId" clId="{18E6D073-4220-4340-AA94-E0A4C2CB13F3}" dt="2022-07-08T14:59:15.086" v="45" actId="26606"/>
          <ac:spMkLst>
            <pc:docMk/>
            <pc:sldMk cId="2294030413" sldId="263"/>
            <ac:spMk id="3" creationId="{4CE5DAEA-E15D-42A2-97CF-6DC884E3351E}"/>
          </ac:spMkLst>
        </pc:spChg>
        <pc:spChg chg="mod ord">
          <ac:chgData name="Sarah Gothard" userId="0e53f415fda5f162" providerId="LiveId" clId="{18E6D073-4220-4340-AA94-E0A4C2CB13F3}" dt="2022-07-08T14:59:15.086" v="45" actId="26606"/>
          <ac:spMkLst>
            <pc:docMk/>
            <pc:sldMk cId="2294030413" sldId="263"/>
            <ac:spMk id="4" creationId="{C741345F-25F1-43F9-ADF6-C3DE1CE3C8B9}"/>
          </ac:spMkLst>
        </pc:spChg>
        <pc:spChg chg="add">
          <ac:chgData name="Sarah Gothard" userId="0e53f415fda5f162" providerId="LiveId" clId="{18E6D073-4220-4340-AA94-E0A4C2CB13F3}" dt="2022-07-08T14:59:15.086" v="45" actId="26606"/>
          <ac:spMkLst>
            <pc:docMk/>
            <pc:sldMk cId="2294030413" sldId="263"/>
            <ac:spMk id="11" creationId="{32BC26D8-82FB-445E-AA49-62A77D7C1EE0}"/>
          </ac:spMkLst>
        </pc:spChg>
        <pc:spChg chg="add">
          <ac:chgData name="Sarah Gothard" userId="0e53f415fda5f162" providerId="LiveId" clId="{18E6D073-4220-4340-AA94-E0A4C2CB13F3}" dt="2022-07-08T14:59:15.086" v="45" actId="26606"/>
          <ac:spMkLst>
            <pc:docMk/>
            <pc:sldMk cId="2294030413" sldId="263"/>
            <ac:spMk id="13" creationId="{CB44330D-EA18-4254-AA95-EB49948539B8}"/>
          </ac:spMkLst>
        </pc:spChg>
        <pc:picChg chg="add mod">
          <ac:chgData name="Sarah Gothard" userId="0e53f415fda5f162" providerId="LiveId" clId="{18E6D073-4220-4340-AA94-E0A4C2CB13F3}" dt="2022-07-08T14:59:15.086" v="45" actId="26606"/>
          <ac:picMkLst>
            <pc:docMk/>
            <pc:sldMk cId="2294030413" sldId="263"/>
            <ac:picMk id="6" creationId="{633FE9F5-DC57-40C2-8D7A-EA51DD8962FF}"/>
          </ac:picMkLst>
        </pc:picChg>
      </pc:sldChg>
      <pc:sldChg chg="modSp del mod">
        <pc:chgData name="Sarah Gothard" userId="0e53f415fda5f162" providerId="LiveId" clId="{18E6D073-4220-4340-AA94-E0A4C2CB13F3}" dt="2022-07-08T14:46:30.945" v="21" actId="47"/>
        <pc:sldMkLst>
          <pc:docMk/>
          <pc:sldMk cId="2031540805" sldId="264"/>
        </pc:sldMkLst>
        <pc:spChg chg="mod">
          <ac:chgData name="Sarah Gothard" userId="0e53f415fda5f162" providerId="LiveId" clId="{18E6D073-4220-4340-AA94-E0A4C2CB13F3}" dt="2022-07-08T13:57:51.705" v="8" actId="27636"/>
          <ac:spMkLst>
            <pc:docMk/>
            <pc:sldMk cId="2031540805" sldId="264"/>
            <ac:spMk id="4" creationId="{28EF4183-4E49-43B8-8256-ADE960EB9696}"/>
          </ac:spMkLst>
        </pc:spChg>
      </pc:sldChg>
      <pc:sldChg chg="addSp delSp modSp new mod setBg">
        <pc:chgData name="Sarah Gothard" userId="0e53f415fda5f162" providerId="LiveId" clId="{18E6D073-4220-4340-AA94-E0A4C2CB13F3}" dt="2022-07-08T15:00:39.894" v="52" actId="26606"/>
        <pc:sldMkLst>
          <pc:docMk/>
          <pc:sldMk cId="3365830690" sldId="264"/>
        </pc:sldMkLst>
        <pc:spChg chg="del">
          <ac:chgData name="Sarah Gothard" userId="0e53f415fda5f162" providerId="LiveId" clId="{18E6D073-4220-4340-AA94-E0A4C2CB13F3}" dt="2022-07-08T15:00:36.904" v="50" actId="478"/>
          <ac:spMkLst>
            <pc:docMk/>
            <pc:sldMk cId="3365830690" sldId="264"/>
            <ac:spMk id="2" creationId="{C328CC0F-47B5-41E6-B32A-4AF11C1C53B5}"/>
          </ac:spMkLst>
        </pc:spChg>
        <pc:spChg chg="del">
          <ac:chgData name="Sarah Gothard" userId="0e53f415fda5f162" providerId="LiveId" clId="{18E6D073-4220-4340-AA94-E0A4C2CB13F3}" dt="2022-07-08T15:00:35.980" v="49" actId="478"/>
          <ac:spMkLst>
            <pc:docMk/>
            <pc:sldMk cId="3365830690" sldId="264"/>
            <ac:spMk id="3" creationId="{5CD8F7B8-9BBD-429D-8BD7-574FE507B3C5}"/>
          </ac:spMkLst>
        </pc:spChg>
        <pc:spChg chg="mod ord">
          <ac:chgData name="Sarah Gothard" userId="0e53f415fda5f162" providerId="LiveId" clId="{18E6D073-4220-4340-AA94-E0A4C2CB13F3}" dt="2022-07-08T15:00:39.894" v="52" actId="26606"/>
          <ac:spMkLst>
            <pc:docMk/>
            <pc:sldMk cId="3365830690" sldId="264"/>
            <ac:spMk id="4" creationId="{36E2CDE0-9FF9-4BF5-8958-457F13C9C1CD}"/>
          </ac:spMkLst>
        </pc:spChg>
        <pc:spChg chg="add">
          <ac:chgData name="Sarah Gothard" userId="0e53f415fda5f162" providerId="LiveId" clId="{18E6D073-4220-4340-AA94-E0A4C2CB13F3}" dt="2022-07-08T15:00:39.894" v="52" actId="26606"/>
          <ac:spMkLst>
            <pc:docMk/>
            <pc:sldMk cId="3365830690" sldId="264"/>
            <ac:spMk id="12" creationId="{32BC26D8-82FB-445E-AA49-62A77D7C1EE0}"/>
          </ac:spMkLst>
        </pc:spChg>
        <pc:spChg chg="add">
          <ac:chgData name="Sarah Gothard" userId="0e53f415fda5f162" providerId="LiveId" clId="{18E6D073-4220-4340-AA94-E0A4C2CB13F3}" dt="2022-07-08T15:00:39.894" v="52" actId="26606"/>
          <ac:spMkLst>
            <pc:docMk/>
            <pc:sldMk cId="3365830690" sldId="264"/>
            <ac:spMk id="14" creationId="{CB44330D-EA18-4254-AA95-EB49948539B8}"/>
          </ac:spMkLst>
        </pc:spChg>
        <pc:picChg chg="add del">
          <ac:chgData name="Sarah Gothard" userId="0e53f415fda5f162" providerId="LiveId" clId="{18E6D073-4220-4340-AA94-E0A4C2CB13F3}" dt="2022-07-08T15:00:34.028" v="48" actId="21"/>
          <ac:picMkLst>
            <pc:docMk/>
            <pc:sldMk cId="3365830690" sldId="264"/>
            <ac:picMk id="6" creationId="{B42017BA-240B-4BAD-B085-0E4083684387}"/>
          </ac:picMkLst>
        </pc:picChg>
        <pc:picChg chg="add mod">
          <ac:chgData name="Sarah Gothard" userId="0e53f415fda5f162" providerId="LiveId" clId="{18E6D073-4220-4340-AA94-E0A4C2CB13F3}" dt="2022-07-08T15:00:39.894" v="52" actId="26606"/>
          <ac:picMkLst>
            <pc:docMk/>
            <pc:sldMk cId="3365830690" sldId="264"/>
            <ac:picMk id="7" creationId="{202F0F5D-1ACA-4C2C-8838-BCCFFBD6937B}"/>
          </ac:picMkLst>
        </pc:picChg>
      </pc:sldChg>
      <pc:sldChg chg="modSp del mod">
        <pc:chgData name="Sarah Gothard" userId="0e53f415fda5f162" providerId="LiveId" clId="{18E6D073-4220-4340-AA94-E0A4C2CB13F3}" dt="2022-07-08T14:46:30.945" v="21" actId="47"/>
        <pc:sldMkLst>
          <pc:docMk/>
          <pc:sldMk cId="3241889173" sldId="265"/>
        </pc:sldMkLst>
        <pc:spChg chg="mod">
          <ac:chgData name="Sarah Gothard" userId="0e53f415fda5f162" providerId="LiveId" clId="{18E6D073-4220-4340-AA94-E0A4C2CB13F3}" dt="2022-07-08T13:57:51.716" v="9" actId="27636"/>
          <ac:spMkLst>
            <pc:docMk/>
            <pc:sldMk cId="3241889173" sldId="265"/>
            <ac:spMk id="4" creationId="{E10BE006-A4EF-4FE7-BF57-A94484B07E0E}"/>
          </ac:spMkLst>
        </pc:spChg>
      </pc:sldChg>
      <pc:sldChg chg="modSp del mod">
        <pc:chgData name="Sarah Gothard" userId="0e53f415fda5f162" providerId="LiveId" clId="{18E6D073-4220-4340-AA94-E0A4C2CB13F3}" dt="2022-07-08T14:46:30.945" v="21" actId="47"/>
        <pc:sldMkLst>
          <pc:docMk/>
          <pc:sldMk cId="518428503" sldId="266"/>
        </pc:sldMkLst>
        <pc:spChg chg="mod">
          <ac:chgData name="Sarah Gothard" userId="0e53f415fda5f162" providerId="LiveId" clId="{18E6D073-4220-4340-AA94-E0A4C2CB13F3}" dt="2022-07-08T13:57:51.731" v="10" actId="27636"/>
          <ac:spMkLst>
            <pc:docMk/>
            <pc:sldMk cId="518428503" sldId="266"/>
            <ac:spMk id="4" creationId="{61B86C8F-769C-41AF-9B44-322FC013029C}"/>
          </ac:spMkLst>
        </pc:spChg>
      </pc:sldChg>
      <pc:sldChg chg="modSp del mod">
        <pc:chgData name="Sarah Gothard" userId="0e53f415fda5f162" providerId="LiveId" clId="{18E6D073-4220-4340-AA94-E0A4C2CB13F3}" dt="2022-07-08T14:46:30.945" v="21" actId="47"/>
        <pc:sldMkLst>
          <pc:docMk/>
          <pc:sldMk cId="1171104703" sldId="267"/>
        </pc:sldMkLst>
        <pc:spChg chg="mod">
          <ac:chgData name="Sarah Gothard" userId="0e53f415fda5f162" providerId="LiveId" clId="{18E6D073-4220-4340-AA94-E0A4C2CB13F3}" dt="2022-07-08T13:57:51.744" v="11" actId="27636"/>
          <ac:spMkLst>
            <pc:docMk/>
            <pc:sldMk cId="1171104703" sldId="267"/>
            <ac:spMk id="4" creationId="{5ED40780-4106-47A2-9730-B22FFBED92DF}"/>
          </ac:spMkLst>
        </pc:spChg>
      </pc:sldChg>
      <pc:sldChg chg="modSp del mod">
        <pc:chgData name="Sarah Gothard" userId="0e53f415fda5f162" providerId="LiveId" clId="{18E6D073-4220-4340-AA94-E0A4C2CB13F3}" dt="2022-07-08T14:46:30.945" v="21" actId="47"/>
        <pc:sldMkLst>
          <pc:docMk/>
          <pc:sldMk cId="233660632" sldId="268"/>
        </pc:sldMkLst>
        <pc:spChg chg="mod">
          <ac:chgData name="Sarah Gothard" userId="0e53f415fda5f162" providerId="LiveId" clId="{18E6D073-4220-4340-AA94-E0A4C2CB13F3}" dt="2022-07-08T13:57:51.757" v="12" actId="27636"/>
          <ac:spMkLst>
            <pc:docMk/>
            <pc:sldMk cId="233660632" sldId="268"/>
            <ac:spMk id="4" creationId="{C1EB014E-40B0-4F36-A1BA-A680BB047ED4}"/>
          </ac:spMkLst>
        </pc:spChg>
      </pc:sldChg>
      <pc:sldChg chg="modSp del mod">
        <pc:chgData name="Sarah Gothard" userId="0e53f415fda5f162" providerId="LiveId" clId="{18E6D073-4220-4340-AA94-E0A4C2CB13F3}" dt="2022-07-08T14:46:30.945" v="21" actId="47"/>
        <pc:sldMkLst>
          <pc:docMk/>
          <pc:sldMk cId="3140694310" sldId="269"/>
        </pc:sldMkLst>
        <pc:spChg chg="mod">
          <ac:chgData name="Sarah Gothard" userId="0e53f415fda5f162" providerId="LiveId" clId="{18E6D073-4220-4340-AA94-E0A4C2CB13F3}" dt="2022-07-08T13:57:51.772" v="13" actId="27636"/>
          <ac:spMkLst>
            <pc:docMk/>
            <pc:sldMk cId="3140694310" sldId="269"/>
            <ac:spMk id="4" creationId="{ECC527C2-5406-46B3-86CD-559808CB62B5}"/>
          </ac:spMkLst>
        </pc:spChg>
      </pc:sldChg>
      <pc:sldChg chg="modSp del mod">
        <pc:chgData name="Sarah Gothard" userId="0e53f415fda5f162" providerId="LiveId" clId="{18E6D073-4220-4340-AA94-E0A4C2CB13F3}" dt="2022-07-08T14:46:30.945" v="21" actId="47"/>
        <pc:sldMkLst>
          <pc:docMk/>
          <pc:sldMk cId="3837338589" sldId="270"/>
        </pc:sldMkLst>
        <pc:spChg chg="mod">
          <ac:chgData name="Sarah Gothard" userId="0e53f415fda5f162" providerId="LiveId" clId="{18E6D073-4220-4340-AA94-E0A4C2CB13F3}" dt="2022-07-08T13:57:51.788" v="14" actId="27636"/>
          <ac:spMkLst>
            <pc:docMk/>
            <pc:sldMk cId="3837338589" sldId="270"/>
            <ac:spMk id="4" creationId="{C5FE9881-26CB-42A2-9246-2C57A12C2E03}"/>
          </ac:spMkLst>
        </pc:spChg>
      </pc:sldChg>
      <pc:sldChg chg="modSp del mod">
        <pc:chgData name="Sarah Gothard" userId="0e53f415fda5f162" providerId="LiveId" clId="{18E6D073-4220-4340-AA94-E0A4C2CB13F3}" dt="2022-07-08T14:46:30.945" v="21" actId="47"/>
        <pc:sldMkLst>
          <pc:docMk/>
          <pc:sldMk cId="464885469" sldId="271"/>
        </pc:sldMkLst>
        <pc:spChg chg="mod">
          <ac:chgData name="Sarah Gothard" userId="0e53f415fda5f162" providerId="LiveId" clId="{18E6D073-4220-4340-AA94-E0A4C2CB13F3}" dt="2022-07-08T13:57:51.800" v="15" actId="27636"/>
          <ac:spMkLst>
            <pc:docMk/>
            <pc:sldMk cId="464885469" sldId="271"/>
            <ac:spMk id="4" creationId="{744DE0EC-DCD6-411A-9E82-C239F34CFD63}"/>
          </ac:spMkLst>
        </pc:spChg>
      </pc:sldChg>
      <pc:sldChg chg="modSp del mod">
        <pc:chgData name="Sarah Gothard" userId="0e53f415fda5f162" providerId="LiveId" clId="{18E6D073-4220-4340-AA94-E0A4C2CB13F3}" dt="2022-07-08T14:46:30.945" v="21" actId="47"/>
        <pc:sldMkLst>
          <pc:docMk/>
          <pc:sldMk cId="1295373679" sldId="272"/>
        </pc:sldMkLst>
        <pc:spChg chg="mod">
          <ac:chgData name="Sarah Gothard" userId="0e53f415fda5f162" providerId="LiveId" clId="{18E6D073-4220-4340-AA94-E0A4C2CB13F3}" dt="2022-07-08T13:57:51.813" v="16" actId="27636"/>
          <ac:spMkLst>
            <pc:docMk/>
            <pc:sldMk cId="1295373679" sldId="272"/>
            <ac:spMk id="4" creationId="{16240F07-AF87-45E7-9E6F-0CD4100C7E07}"/>
          </ac:spMkLst>
        </pc:spChg>
      </pc:sldChg>
      <pc:sldChg chg="modSp del mod">
        <pc:chgData name="Sarah Gothard" userId="0e53f415fda5f162" providerId="LiveId" clId="{18E6D073-4220-4340-AA94-E0A4C2CB13F3}" dt="2022-07-08T14:46:30.945" v="21" actId="47"/>
        <pc:sldMkLst>
          <pc:docMk/>
          <pc:sldMk cId="875077177" sldId="273"/>
        </pc:sldMkLst>
        <pc:spChg chg="mod">
          <ac:chgData name="Sarah Gothard" userId="0e53f415fda5f162" providerId="LiveId" clId="{18E6D073-4220-4340-AA94-E0A4C2CB13F3}" dt="2022-07-08T13:57:51.826" v="17" actId="27636"/>
          <ac:spMkLst>
            <pc:docMk/>
            <pc:sldMk cId="875077177" sldId="273"/>
            <ac:spMk id="4" creationId="{B945A091-3FBA-4B49-9109-CC3F4937DA51}"/>
          </ac:spMkLst>
        </pc:spChg>
      </pc:sldChg>
      <pc:sldChg chg="modSp del mod">
        <pc:chgData name="Sarah Gothard" userId="0e53f415fda5f162" providerId="LiveId" clId="{18E6D073-4220-4340-AA94-E0A4C2CB13F3}" dt="2022-07-08T14:46:30.945" v="21" actId="47"/>
        <pc:sldMkLst>
          <pc:docMk/>
          <pc:sldMk cId="1401584508" sldId="274"/>
        </pc:sldMkLst>
        <pc:spChg chg="mod">
          <ac:chgData name="Sarah Gothard" userId="0e53f415fda5f162" providerId="LiveId" clId="{18E6D073-4220-4340-AA94-E0A4C2CB13F3}" dt="2022-07-08T13:57:51.957" v="18" actId="27636"/>
          <ac:spMkLst>
            <pc:docMk/>
            <pc:sldMk cId="1401584508" sldId="274"/>
            <ac:spMk id="4" creationId="{76B79897-16FA-42E7-84E2-365432A7B3F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2245327A-E804-4627-B92C-3478C4182018}" type="datetime1">
              <a:rPr lang="en-US" smtClean="0"/>
              <a:t>7/8/2022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51CFC7A-333E-4883-B01D-AEA720C6729B}" type="datetime1">
              <a:rPr lang="en-US" smtClean="0"/>
              <a:t>7/8/2022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F3437CE-4E8E-4D76-8B90-7B269236D517}" type="datetime1">
              <a:rPr lang="en-US" smtClean="0"/>
              <a:t>7/8/2022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C5C78D6D-BA82-4A35-BF7A-405338A04D2B}" type="datetime1">
              <a:rPr lang="en-US" smtClean="0"/>
              <a:t>7/8/2022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1F5A6FA5-A714-4A5F-A3D7-022F6FC2B0E8}" type="datetime1">
              <a:rPr lang="en-US" smtClean="0"/>
              <a:t>7/8/2022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D9BABABD-37AC-4EB7-95CD-8BFB29C5AADD}" type="datetime1">
              <a:rPr lang="en-US" smtClean="0"/>
              <a:t>7/8/2022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BE0080D9-3D14-404B-B8FD-5990EE17D703}" type="datetime1">
              <a:rPr lang="en-US" smtClean="0"/>
              <a:t>7/8/2022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8ED7BFA9-246F-4833-AD5D-3B9C404B271C}" type="datetime1">
              <a:rPr lang="en-US" smtClean="0"/>
              <a:t>7/8/2022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4036D59B-0193-4597-AC0B-307F1D68DE65}" type="datetime1">
              <a:rPr lang="en-US" smtClean="0"/>
              <a:t>7/8/2022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9BFA65C6-93EC-47EF-8E7D-CED70A83D6C4}" type="datetime1">
              <a:rPr lang="en-US" smtClean="0"/>
              <a:t>7/8/2022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62B58CCD-F93D-4BBA-91FA-CD2328CCD1CB}" type="datetime1">
              <a:rPr lang="en-US" smtClean="0"/>
              <a:t>7/8/2022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 2014 Cornerstone Baptist Church. Freely reproduce and distribute but do not sell for profit.</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090AA6-9C8E-4389-B8BA-1ADDA54AFA49}" type="datetime1">
              <a:rPr lang="en-US" smtClean="0"/>
              <a:t>7/8/2022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2014 Cornerstone Baptist Church. Freely reproduce and distribute but do not sell for profit.</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 name="Rectangle 9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09417B6-38CF-4718-8E97-0D81D64B662C}"/>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86C86945-624B-40C9-9456-C24ED649ABCA}"/>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4" name="Footer Placeholder 3">
            <a:extLst>
              <a:ext uri="{FF2B5EF4-FFF2-40B4-BE49-F238E27FC236}">
                <a16:creationId xmlns:a16="http://schemas.microsoft.com/office/drawing/2014/main" id="{AA57620B-EBDC-464F-8615-87AF3ACB759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139233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9BFA081B-D98C-483D-8669-EDFE288BCD55}"/>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14675441-C6F6-4622-82DD-2387EC5DE1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4164829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6E79D12F-D393-4B07-8BC1-CD4F630B405F}"/>
              </a:ext>
            </a:extLst>
          </p:cNvPr>
          <p:cNvPicPr>
            <a:picLocks noChangeAspect="1"/>
          </p:cNvPicPr>
          <p:nvPr/>
        </p:nvPicPr>
        <p:blipFill>
          <a:blip r:embed="rId2"/>
          <a:stretch>
            <a:fillRect/>
          </a:stretch>
        </p:blipFill>
        <p:spPr>
          <a:xfrm>
            <a:off x="643467" y="743628"/>
            <a:ext cx="10905066" cy="5370744"/>
          </a:xfrm>
          <a:prstGeom prst="rect">
            <a:avLst/>
          </a:prstGeom>
        </p:spPr>
      </p:pic>
      <p:sp>
        <p:nvSpPr>
          <p:cNvPr id="4" name="Footer Placeholder 3">
            <a:extLst>
              <a:ext uri="{FF2B5EF4-FFF2-40B4-BE49-F238E27FC236}">
                <a16:creationId xmlns:a16="http://schemas.microsoft.com/office/drawing/2014/main" id="{C904C7FD-53BF-4A63-9629-924A10E684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19935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1ECAC7E-9603-49CC-B410-675E34DBC526}"/>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B3B04614-D0D7-417F-B10D-6B72948E7BC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1530122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33FE9F5-DC57-40C2-8D7A-EA51DD8962FF}"/>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C741345F-25F1-43F9-ADF6-C3DE1CE3C8B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229403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02F0F5D-1ACA-4C2C-8838-BCCFFBD6937B}"/>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36E2CDE0-9FF9-4BF5-8958-457F13C9C1C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2014 Cornerstone Baptist Church. Freely reproduce and distribute but do not sell for profit.</a:t>
            </a:r>
          </a:p>
        </p:txBody>
      </p:sp>
    </p:spTree>
    <p:extLst>
      <p:ext uri="{BB962C8B-B14F-4D97-AF65-F5344CB8AC3E}">
        <p14:creationId xmlns:p14="http://schemas.microsoft.com/office/powerpoint/2010/main" val="3365830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162</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6</cp:revision>
  <dcterms:created xsi:type="dcterms:W3CDTF">2022-06-19T13:22:34Z</dcterms:created>
  <dcterms:modified xsi:type="dcterms:W3CDTF">2022-07-08T15:00:46Z</dcterms:modified>
</cp:coreProperties>
</file>