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0608" autoAdjust="0"/>
  </p:normalViewPr>
  <p:slideViewPr>
    <p:cSldViewPr snapToGrid="0" showGuides="1">
      <p:cViewPr varScale="1">
        <p:scale>
          <a:sx n="65" d="100"/>
          <a:sy n="65" d="100"/>
        </p:scale>
        <p:origin x="22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Gothard" userId="0e53f415fda5f162" providerId="LiveId" clId="{F5444470-1B92-42C2-A57C-93947E1EC4B7}"/>
    <pc:docChg chg="undo custSel mod modSld">
      <pc:chgData name="Sarah Gothard" userId="0e53f415fda5f162" providerId="LiveId" clId="{F5444470-1B92-42C2-A57C-93947E1EC4B7}" dt="2019-10-04T12:41:16.875" v="17" actId="26606"/>
      <pc:docMkLst>
        <pc:docMk/>
      </pc:docMkLst>
      <pc:sldChg chg="addSp modSp mod setBg">
        <pc:chgData name="Sarah Gothard" userId="0e53f415fda5f162" providerId="LiveId" clId="{F5444470-1B92-42C2-A57C-93947E1EC4B7}" dt="2019-10-04T12:31:54.378" v="0" actId="26606"/>
        <pc:sldMkLst>
          <pc:docMk/>
          <pc:sldMk cId="536071998" sldId="256"/>
        </pc:sldMkLst>
        <pc:spChg chg="mod ord">
          <ac:chgData name="Sarah Gothard" userId="0e53f415fda5f162" providerId="LiveId" clId="{F5444470-1B92-42C2-A57C-93947E1EC4B7}" dt="2019-10-04T12:31:54.378" v="0" actId="26606"/>
          <ac:spMkLst>
            <pc:docMk/>
            <pc:sldMk cId="536071998" sldId="256"/>
            <ac:spMk id="4" creationId="{57B2B885-340B-4A89-8CDE-E50E3C542611}"/>
          </ac:spMkLst>
        </pc:spChg>
        <pc:spChg chg="add">
          <ac:chgData name="Sarah Gothard" userId="0e53f415fda5f162" providerId="LiveId" clId="{F5444470-1B92-42C2-A57C-93947E1EC4B7}" dt="2019-10-04T12:31:54.378" v="0" actId="26606"/>
          <ac:spMkLst>
            <pc:docMk/>
            <pc:sldMk cId="536071998" sldId="256"/>
            <ac:spMk id="9" creationId="{32BC26D8-82FB-445E-AA49-62A77D7C1EE0}"/>
          </ac:spMkLst>
        </pc:spChg>
        <pc:spChg chg="add">
          <ac:chgData name="Sarah Gothard" userId="0e53f415fda5f162" providerId="LiveId" clId="{F5444470-1B92-42C2-A57C-93947E1EC4B7}" dt="2019-10-04T12:31:54.378" v="0" actId="26606"/>
          <ac:spMkLst>
            <pc:docMk/>
            <pc:sldMk cId="536071998" sldId="256"/>
            <ac:spMk id="11" creationId="{CB44330D-EA18-4254-AA95-EB49948539B8}"/>
          </ac:spMkLst>
        </pc:spChg>
        <pc:picChg chg="mod">
          <ac:chgData name="Sarah Gothard" userId="0e53f415fda5f162" providerId="LiveId" clId="{F5444470-1B92-42C2-A57C-93947E1EC4B7}" dt="2019-10-04T12:31:54.378" v="0" actId="26606"/>
          <ac:picMkLst>
            <pc:docMk/>
            <pc:sldMk cId="536071998" sldId="256"/>
            <ac:picMk id="3" creationId="{D232CD95-1BC1-44BA-8844-AF7A84097DBD}"/>
          </ac:picMkLst>
        </pc:picChg>
      </pc:sldChg>
      <pc:sldChg chg="addSp modSp mod setBg">
        <pc:chgData name="Sarah Gothard" userId="0e53f415fda5f162" providerId="LiveId" clId="{F5444470-1B92-42C2-A57C-93947E1EC4B7}" dt="2019-10-04T12:32:00.871" v="1" actId="26606"/>
        <pc:sldMkLst>
          <pc:docMk/>
          <pc:sldMk cId="4272492991" sldId="257"/>
        </pc:sldMkLst>
        <pc:spChg chg="mod ord">
          <ac:chgData name="Sarah Gothard" userId="0e53f415fda5f162" providerId="LiveId" clId="{F5444470-1B92-42C2-A57C-93947E1EC4B7}" dt="2019-10-04T12:32:00.871" v="1" actId="26606"/>
          <ac:spMkLst>
            <pc:docMk/>
            <pc:sldMk cId="4272492991" sldId="257"/>
            <ac:spMk id="4" creationId="{338B1525-1DD2-464B-95EC-23C4BCECBC77}"/>
          </ac:spMkLst>
        </pc:spChg>
        <pc:spChg chg="add">
          <ac:chgData name="Sarah Gothard" userId="0e53f415fda5f162" providerId="LiveId" clId="{F5444470-1B92-42C2-A57C-93947E1EC4B7}" dt="2019-10-04T12:32:00.871" v="1" actId="26606"/>
          <ac:spMkLst>
            <pc:docMk/>
            <pc:sldMk cId="4272492991" sldId="257"/>
            <ac:spMk id="10" creationId="{32BC26D8-82FB-445E-AA49-62A77D7C1EE0}"/>
          </ac:spMkLst>
        </pc:spChg>
        <pc:spChg chg="add">
          <ac:chgData name="Sarah Gothard" userId="0e53f415fda5f162" providerId="LiveId" clId="{F5444470-1B92-42C2-A57C-93947E1EC4B7}" dt="2019-10-04T12:32:00.871" v="1" actId="26606"/>
          <ac:spMkLst>
            <pc:docMk/>
            <pc:sldMk cId="4272492991" sldId="257"/>
            <ac:spMk id="12" creationId="{CB44330D-EA18-4254-AA95-EB49948539B8}"/>
          </ac:spMkLst>
        </pc:spChg>
        <pc:picChg chg="mod">
          <ac:chgData name="Sarah Gothard" userId="0e53f415fda5f162" providerId="LiveId" clId="{F5444470-1B92-42C2-A57C-93947E1EC4B7}" dt="2019-10-04T12:32:00.871" v="1" actId="26606"/>
          <ac:picMkLst>
            <pc:docMk/>
            <pc:sldMk cId="4272492991" sldId="257"/>
            <ac:picMk id="5" creationId="{2642BD9C-CC72-435C-8FEF-2E77144977CF}"/>
          </ac:picMkLst>
        </pc:picChg>
      </pc:sldChg>
      <pc:sldChg chg="addSp modSp mod setBg">
        <pc:chgData name="Sarah Gothard" userId="0e53f415fda5f162" providerId="LiveId" clId="{F5444470-1B92-42C2-A57C-93947E1EC4B7}" dt="2019-10-04T12:32:03.757" v="2" actId="26606"/>
        <pc:sldMkLst>
          <pc:docMk/>
          <pc:sldMk cId="3052446402" sldId="258"/>
        </pc:sldMkLst>
        <pc:spChg chg="mod ord">
          <ac:chgData name="Sarah Gothard" userId="0e53f415fda5f162" providerId="LiveId" clId="{F5444470-1B92-42C2-A57C-93947E1EC4B7}" dt="2019-10-04T12:32:03.757" v="2" actId="26606"/>
          <ac:spMkLst>
            <pc:docMk/>
            <pc:sldMk cId="3052446402" sldId="258"/>
            <ac:spMk id="4" creationId="{338B1525-1DD2-464B-95EC-23C4BCECBC77}"/>
          </ac:spMkLst>
        </pc:spChg>
        <pc:spChg chg="add">
          <ac:chgData name="Sarah Gothard" userId="0e53f415fda5f162" providerId="LiveId" clId="{F5444470-1B92-42C2-A57C-93947E1EC4B7}" dt="2019-10-04T12:32:03.757" v="2" actId="26606"/>
          <ac:spMkLst>
            <pc:docMk/>
            <pc:sldMk cId="3052446402" sldId="258"/>
            <ac:spMk id="10" creationId="{32BC26D8-82FB-445E-AA49-62A77D7C1EE0}"/>
          </ac:spMkLst>
        </pc:spChg>
        <pc:spChg chg="add">
          <ac:chgData name="Sarah Gothard" userId="0e53f415fda5f162" providerId="LiveId" clId="{F5444470-1B92-42C2-A57C-93947E1EC4B7}" dt="2019-10-04T12:32:03.757" v="2" actId="26606"/>
          <ac:spMkLst>
            <pc:docMk/>
            <pc:sldMk cId="3052446402" sldId="258"/>
            <ac:spMk id="12" creationId="{CB44330D-EA18-4254-AA95-EB49948539B8}"/>
          </ac:spMkLst>
        </pc:spChg>
        <pc:picChg chg="mod">
          <ac:chgData name="Sarah Gothard" userId="0e53f415fda5f162" providerId="LiveId" clId="{F5444470-1B92-42C2-A57C-93947E1EC4B7}" dt="2019-10-04T12:32:03.757" v="2" actId="26606"/>
          <ac:picMkLst>
            <pc:docMk/>
            <pc:sldMk cId="3052446402" sldId="258"/>
            <ac:picMk id="5" creationId="{48A828F1-FC25-4E23-96D4-64EE9B73BBE1}"/>
          </ac:picMkLst>
        </pc:picChg>
      </pc:sldChg>
      <pc:sldChg chg="addSp modSp mod setBg">
        <pc:chgData name="Sarah Gothard" userId="0e53f415fda5f162" providerId="LiveId" clId="{F5444470-1B92-42C2-A57C-93947E1EC4B7}" dt="2019-10-04T12:32:06.485" v="3" actId="26606"/>
        <pc:sldMkLst>
          <pc:docMk/>
          <pc:sldMk cId="4067117877" sldId="259"/>
        </pc:sldMkLst>
        <pc:spChg chg="mod ord">
          <ac:chgData name="Sarah Gothard" userId="0e53f415fda5f162" providerId="LiveId" clId="{F5444470-1B92-42C2-A57C-93947E1EC4B7}" dt="2019-10-04T12:32:06.485" v="3" actId="26606"/>
          <ac:spMkLst>
            <pc:docMk/>
            <pc:sldMk cId="4067117877" sldId="259"/>
            <ac:spMk id="4" creationId="{5088FD07-74E4-4442-956F-C2117834475B}"/>
          </ac:spMkLst>
        </pc:spChg>
        <pc:spChg chg="add">
          <ac:chgData name="Sarah Gothard" userId="0e53f415fda5f162" providerId="LiveId" clId="{F5444470-1B92-42C2-A57C-93947E1EC4B7}" dt="2019-10-04T12:32:06.485" v="3" actId="26606"/>
          <ac:spMkLst>
            <pc:docMk/>
            <pc:sldMk cId="4067117877" sldId="259"/>
            <ac:spMk id="11" creationId="{32BC26D8-82FB-445E-AA49-62A77D7C1EE0}"/>
          </ac:spMkLst>
        </pc:spChg>
        <pc:spChg chg="add">
          <ac:chgData name="Sarah Gothard" userId="0e53f415fda5f162" providerId="LiveId" clId="{F5444470-1B92-42C2-A57C-93947E1EC4B7}" dt="2019-10-04T12:32:06.485" v="3" actId="26606"/>
          <ac:spMkLst>
            <pc:docMk/>
            <pc:sldMk cId="4067117877" sldId="259"/>
            <ac:spMk id="13" creationId="{CB44330D-EA18-4254-AA95-EB49948539B8}"/>
          </ac:spMkLst>
        </pc:spChg>
        <pc:picChg chg="mod">
          <ac:chgData name="Sarah Gothard" userId="0e53f415fda5f162" providerId="LiveId" clId="{F5444470-1B92-42C2-A57C-93947E1EC4B7}" dt="2019-10-04T12:32:06.485" v="3" actId="26606"/>
          <ac:picMkLst>
            <pc:docMk/>
            <pc:sldMk cId="4067117877" sldId="259"/>
            <ac:picMk id="6" creationId="{96FC3C9B-9135-4433-8C5E-2E078370A216}"/>
          </ac:picMkLst>
        </pc:picChg>
      </pc:sldChg>
      <pc:sldChg chg="addSp modSp mod setBg">
        <pc:chgData name="Sarah Gothard" userId="0e53f415fda5f162" providerId="LiveId" clId="{F5444470-1B92-42C2-A57C-93947E1EC4B7}" dt="2019-10-04T12:32:08.993" v="4" actId="26606"/>
        <pc:sldMkLst>
          <pc:docMk/>
          <pc:sldMk cId="844067562" sldId="260"/>
        </pc:sldMkLst>
        <pc:spChg chg="mod ord">
          <ac:chgData name="Sarah Gothard" userId="0e53f415fda5f162" providerId="LiveId" clId="{F5444470-1B92-42C2-A57C-93947E1EC4B7}" dt="2019-10-04T12:32:08.993" v="4" actId="26606"/>
          <ac:spMkLst>
            <pc:docMk/>
            <pc:sldMk cId="844067562" sldId="260"/>
            <ac:spMk id="4" creationId="{ABF23465-51E6-4D20-9E5B-CFB1F4E3C3F1}"/>
          </ac:spMkLst>
        </pc:spChg>
        <pc:spChg chg="add">
          <ac:chgData name="Sarah Gothard" userId="0e53f415fda5f162" providerId="LiveId" clId="{F5444470-1B92-42C2-A57C-93947E1EC4B7}" dt="2019-10-04T12:32:08.993" v="4" actId="26606"/>
          <ac:spMkLst>
            <pc:docMk/>
            <pc:sldMk cId="844067562" sldId="260"/>
            <ac:spMk id="10" creationId="{32BC26D8-82FB-445E-AA49-62A77D7C1EE0}"/>
          </ac:spMkLst>
        </pc:spChg>
        <pc:spChg chg="add">
          <ac:chgData name="Sarah Gothard" userId="0e53f415fda5f162" providerId="LiveId" clId="{F5444470-1B92-42C2-A57C-93947E1EC4B7}" dt="2019-10-04T12:32:08.993" v="4" actId="26606"/>
          <ac:spMkLst>
            <pc:docMk/>
            <pc:sldMk cId="844067562" sldId="260"/>
            <ac:spMk id="12" creationId="{CB44330D-EA18-4254-AA95-EB49948539B8}"/>
          </ac:spMkLst>
        </pc:spChg>
        <pc:picChg chg="mod">
          <ac:chgData name="Sarah Gothard" userId="0e53f415fda5f162" providerId="LiveId" clId="{F5444470-1B92-42C2-A57C-93947E1EC4B7}" dt="2019-10-04T12:32:08.993" v="4" actId="26606"/>
          <ac:picMkLst>
            <pc:docMk/>
            <pc:sldMk cId="844067562" sldId="260"/>
            <ac:picMk id="5" creationId="{F66F4AAA-BE63-4BFF-AABC-FB67616086CA}"/>
          </ac:picMkLst>
        </pc:picChg>
      </pc:sldChg>
      <pc:sldChg chg="addSp modSp mod setBg">
        <pc:chgData name="Sarah Gothard" userId="0e53f415fda5f162" providerId="LiveId" clId="{F5444470-1B92-42C2-A57C-93947E1EC4B7}" dt="2019-10-04T12:32:11.383" v="5" actId="26606"/>
        <pc:sldMkLst>
          <pc:docMk/>
          <pc:sldMk cId="2516256726" sldId="261"/>
        </pc:sldMkLst>
        <pc:spChg chg="mod ord">
          <ac:chgData name="Sarah Gothard" userId="0e53f415fda5f162" providerId="LiveId" clId="{F5444470-1B92-42C2-A57C-93947E1EC4B7}" dt="2019-10-04T12:32:11.383" v="5" actId="26606"/>
          <ac:spMkLst>
            <pc:docMk/>
            <pc:sldMk cId="2516256726" sldId="261"/>
            <ac:spMk id="4" creationId="{ABF23465-51E6-4D20-9E5B-CFB1F4E3C3F1}"/>
          </ac:spMkLst>
        </pc:spChg>
        <pc:spChg chg="add">
          <ac:chgData name="Sarah Gothard" userId="0e53f415fda5f162" providerId="LiveId" clId="{F5444470-1B92-42C2-A57C-93947E1EC4B7}" dt="2019-10-04T12:32:11.383" v="5" actId="26606"/>
          <ac:spMkLst>
            <pc:docMk/>
            <pc:sldMk cId="2516256726" sldId="261"/>
            <ac:spMk id="9" creationId="{32BC26D8-82FB-445E-AA49-62A77D7C1EE0}"/>
          </ac:spMkLst>
        </pc:spChg>
        <pc:spChg chg="add">
          <ac:chgData name="Sarah Gothard" userId="0e53f415fda5f162" providerId="LiveId" clId="{F5444470-1B92-42C2-A57C-93947E1EC4B7}" dt="2019-10-04T12:32:11.383" v="5" actId="26606"/>
          <ac:spMkLst>
            <pc:docMk/>
            <pc:sldMk cId="2516256726" sldId="261"/>
            <ac:spMk id="11" creationId="{CB44330D-EA18-4254-AA95-EB49948539B8}"/>
          </ac:spMkLst>
        </pc:spChg>
        <pc:picChg chg="mod">
          <ac:chgData name="Sarah Gothard" userId="0e53f415fda5f162" providerId="LiveId" clId="{F5444470-1B92-42C2-A57C-93947E1EC4B7}" dt="2019-10-04T12:32:11.383" v="5" actId="26606"/>
          <ac:picMkLst>
            <pc:docMk/>
            <pc:sldMk cId="2516256726" sldId="261"/>
            <ac:picMk id="3" creationId="{5CD66C87-B254-4C0D-AAE2-274A6AD156D5}"/>
          </ac:picMkLst>
        </pc:picChg>
      </pc:sldChg>
      <pc:sldChg chg="addSp modSp mod setBg">
        <pc:chgData name="Sarah Gothard" userId="0e53f415fda5f162" providerId="LiveId" clId="{F5444470-1B92-42C2-A57C-93947E1EC4B7}" dt="2019-10-04T12:32:14.018" v="6" actId="26606"/>
        <pc:sldMkLst>
          <pc:docMk/>
          <pc:sldMk cId="3992703009" sldId="262"/>
        </pc:sldMkLst>
        <pc:spChg chg="mod ord">
          <ac:chgData name="Sarah Gothard" userId="0e53f415fda5f162" providerId="LiveId" clId="{F5444470-1B92-42C2-A57C-93947E1EC4B7}" dt="2019-10-04T12:32:14.018" v="6" actId="26606"/>
          <ac:spMkLst>
            <pc:docMk/>
            <pc:sldMk cId="3992703009" sldId="262"/>
            <ac:spMk id="4" creationId="{ABF23465-51E6-4D20-9E5B-CFB1F4E3C3F1}"/>
          </ac:spMkLst>
        </pc:spChg>
        <pc:spChg chg="add">
          <ac:chgData name="Sarah Gothard" userId="0e53f415fda5f162" providerId="LiveId" clId="{F5444470-1B92-42C2-A57C-93947E1EC4B7}" dt="2019-10-04T12:32:14.018" v="6" actId="26606"/>
          <ac:spMkLst>
            <pc:docMk/>
            <pc:sldMk cId="3992703009" sldId="262"/>
            <ac:spMk id="9" creationId="{32BC26D8-82FB-445E-AA49-62A77D7C1EE0}"/>
          </ac:spMkLst>
        </pc:spChg>
        <pc:spChg chg="add">
          <ac:chgData name="Sarah Gothard" userId="0e53f415fda5f162" providerId="LiveId" clId="{F5444470-1B92-42C2-A57C-93947E1EC4B7}" dt="2019-10-04T12:32:14.018" v="6" actId="26606"/>
          <ac:spMkLst>
            <pc:docMk/>
            <pc:sldMk cId="3992703009" sldId="262"/>
            <ac:spMk id="11" creationId="{CB44330D-EA18-4254-AA95-EB49948539B8}"/>
          </ac:spMkLst>
        </pc:spChg>
        <pc:picChg chg="mod">
          <ac:chgData name="Sarah Gothard" userId="0e53f415fda5f162" providerId="LiveId" clId="{F5444470-1B92-42C2-A57C-93947E1EC4B7}" dt="2019-10-04T12:32:14.018" v="6" actId="26606"/>
          <ac:picMkLst>
            <pc:docMk/>
            <pc:sldMk cId="3992703009" sldId="262"/>
            <ac:picMk id="2" creationId="{BE9B495E-643E-4816-854A-FE147EB0C37C}"/>
          </ac:picMkLst>
        </pc:picChg>
      </pc:sldChg>
      <pc:sldChg chg="addSp modSp mod setBg">
        <pc:chgData name="Sarah Gothard" userId="0e53f415fda5f162" providerId="LiveId" clId="{F5444470-1B92-42C2-A57C-93947E1EC4B7}" dt="2019-10-04T12:32:20.564" v="7" actId="26606"/>
        <pc:sldMkLst>
          <pc:docMk/>
          <pc:sldMk cId="34952078" sldId="263"/>
        </pc:sldMkLst>
        <pc:spChg chg="mod ord">
          <ac:chgData name="Sarah Gothard" userId="0e53f415fda5f162" providerId="LiveId" clId="{F5444470-1B92-42C2-A57C-93947E1EC4B7}" dt="2019-10-04T12:32:20.564" v="7" actId="26606"/>
          <ac:spMkLst>
            <pc:docMk/>
            <pc:sldMk cId="34952078" sldId="263"/>
            <ac:spMk id="4" creationId="{ABF23465-51E6-4D20-9E5B-CFB1F4E3C3F1}"/>
          </ac:spMkLst>
        </pc:spChg>
        <pc:spChg chg="add">
          <ac:chgData name="Sarah Gothard" userId="0e53f415fda5f162" providerId="LiveId" clId="{F5444470-1B92-42C2-A57C-93947E1EC4B7}" dt="2019-10-04T12:32:20.564" v="7" actId="26606"/>
          <ac:spMkLst>
            <pc:docMk/>
            <pc:sldMk cId="34952078" sldId="263"/>
            <ac:spMk id="9" creationId="{32BC26D8-82FB-445E-AA49-62A77D7C1EE0}"/>
          </ac:spMkLst>
        </pc:spChg>
        <pc:spChg chg="add">
          <ac:chgData name="Sarah Gothard" userId="0e53f415fda5f162" providerId="LiveId" clId="{F5444470-1B92-42C2-A57C-93947E1EC4B7}" dt="2019-10-04T12:32:20.564" v="7" actId="26606"/>
          <ac:spMkLst>
            <pc:docMk/>
            <pc:sldMk cId="34952078" sldId="263"/>
            <ac:spMk id="11" creationId="{CB44330D-EA18-4254-AA95-EB49948539B8}"/>
          </ac:spMkLst>
        </pc:spChg>
        <pc:picChg chg="mod">
          <ac:chgData name="Sarah Gothard" userId="0e53f415fda5f162" providerId="LiveId" clId="{F5444470-1B92-42C2-A57C-93947E1EC4B7}" dt="2019-10-04T12:32:20.564" v="7" actId="26606"/>
          <ac:picMkLst>
            <pc:docMk/>
            <pc:sldMk cId="34952078" sldId="263"/>
            <ac:picMk id="2" creationId="{8D985008-07FA-4595-9A98-68FD590AEA85}"/>
          </ac:picMkLst>
        </pc:picChg>
      </pc:sldChg>
      <pc:sldChg chg="addSp modSp mod setBg">
        <pc:chgData name="Sarah Gothard" userId="0e53f415fda5f162" providerId="LiveId" clId="{F5444470-1B92-42C2-A57C-93947E1EC4B7}" dt="2019-10-04T12:32:24.827" v="8" actId="26606"/>
        <pc:sldMkLst>
          <pc:docMk/>
          <pc:sldMk cId="1139771967" sldId="264"/>
        </pc:sldMkLst>
        <pc:spChg chg="mod ord">
          <ac:chgData name="Sarah Gothard" userId="0e53f415fda5f162" providerId="LiveId" clId="{F5444470-1B92-42C2-A57C-93947E1EC4B7}" dt="2019-10-04T12:32:24.827" v="8" actId="26606"/>
          <ac:spMkLst>
            <pc:docMk/>
            <pc:sldMk cId="1139771967" sldId="264"/>
            <ac:spMk id="4" creationId="{ABF23465-51E6-4D20-9E5B-CFB1F4E3C3F1}"/>
          </ac:spMkLst>
        </pc:spChg>
        <pc:spChg chg="add">
          <ac:chgData name="Sarah Gothard" userId="0e53f415fda5f162" providerId="LiveId" clId="{F5444470-1B92-42C2-A57C-93947E1EC4B7}" dt="2019-10-04T12:32:24.827" v="8" actId="26606"/>
          <ac:spMkLst>
            <pc:docMk/>
            <pc:sldMk cId="1139771967" sldId="264"/>
            <ac:spMk id="9" creationId="{32BC26D8-82FB-445E-AA49-62A77D7C1EE0}"/>
          </ac:spMkLst>
        </pc:spChg>
        <pc:spChg chg="add">
          <ac:chgData name="Sarah Gothard" userId="0e53f415fda5f162" providerId="LiveId" clId="{F5444470-1B92-42C2-A57C-93947E1EC4B7}" dt="2019-10-04T12:32:24.827" v="8" actId="26606"/>
          <ac:spMkLst>
            <pc:docMk/>
            <pc:sldMk cId="1139771967" sldId="264"/>
            <ac:spMk id="11" creationId="{CB44330D-EA18-4254-AA95-EB49948539B8}"/>
          </ac:spMkLst>
        </pc:spChg>
        <pc:picChg chg="mod">
          <ac:chgData name="Sarah Gothard" userId="0e53f415fda5f162" providerId="LiveId" clId="{F5444470-1B92-42C2-A57C-93947E1EC4B7}" dt="2019-10-04T12:32:24.827" v="8" actId="26606"/>
          <ac:picMkLst>
            <pc:docMk/>
            <pc:sldMk cId="1139771967" sldId="264"/>
            <ac:picMk id="3" creationId="{FD196BE1-5EC8-4DEC-8EE4-B2F5198B56C1}"/>
          </ac:picMkLst>
        </pc:picChg>
      </pc:sldChg>
      <pc:sldChg chg="addSp modSp mod setBg">
        <pc:chgData name="Sarah Gothard" userId="0e53f415fda5f162" providerId="LiveId" clId="{F5444470-1B92-42C2-A57C-93947E1EC4B7}" dt="2019-10-04T12:39:02.178" v="9" actId="26606"/>
        <pc:sldMkLst>
          <pc:docMk/>
          <pc:sldMk cId="2580026107" sldId="265"/>
        </pc:sldMkLst>
        <pc:spChg chg="mod ord">
          <ac:chgData name="Sarah Gothard" userId="0e53f415fda5f162" providerId="LiveId" clId="{F5444470-1B92-42C2-A57C-93947E1EC4B7}" dt="2019-10-04T12:39:02.178" v="9" actId="26606"/>
          <ac:spMkLst>
            <pc:docMk/>
            <pc:sldMk cId="2580026107" sldId="265"/>
            <ac:spMk id="4" creationId="{ABF23465-51E6-4D20-9E5B-CFB1F4E3C3F1}"/>
          </ac:spMkLst>
        </pc:spChg>
        <pc:spChg chg="add">
          <ac:chgData name="Sarah Gothard" userId="0e53f415fda5f162" providerId="LiveId" clId="{F5444470-1B92-42C2-A57C-93947E1EC4B7}" dt="2019-10-04T12:39:02.178" v="9" actId="26606"/>
          <ac:spMkLst>
            <pc:docMk/>
            <pc:sldMk cId="2580026107" sldId="265"/>
            <ac:spMk id="9" creationId="{32BC26D8-82FB-445E-AA49-62A77D7C1EE0}"/>
          </ac:spMkLst>
        </pc:spChg>
        <pc:spChg chg="add">
          <ac:chgData name="Sarah Gothard" userId="0e53f415fda5f162" providerId="LiveId" clId="{F5444470-1B92-42C2-A57C-93947E1EC4B7}" dt="2019-10-04T12:39:02.178" v="9" actId="26606"/>
          <ac:spMkLst>
            <pc:docMk/>
            <pc:sldMk cId="2580026107" sldId="265"/>
            <ac:spMk id="11" creationId="{CB44330D-EA18-4254-AA95-EB49948539B8}"/>
          </ac:spMkLst>
        </pc:spChg>
        <pc:picChg chg="mod">
          <ac:chgData name="Sarah Gothard" userId="0e53f415fda5f162" providerId="LiveId" clId="{F5444470-1B92-42C2-A57C-93947E1EC4B7}" dt="2019-10-04T12:39:02.178" v="9" actId="26606"/>
          <ac:picMkLst>
            <pc:docMk/>
            <pc:sldMk cId="2580026107" sldId="265"/>
            <ac:picMk id="2" creationId="{5139C6B7-2944-462B-A950-BCB75AEE12D3}"/>
          </ac:picMkLst>
        </pc:picChg>
      </pc:sldChg>
      <pc:sldChg chg="addSp delSp modSp mod setBg">
        <pc:chgData name="Sarah Gothard" userId="0e53f415fda5f162" providerId="LiveId" clId="{F5444470-1B92-42C2-A57C-93947E1EC4B7}" dt="2019-10-04T12:39:06.800" v="12" actId="26606"/>
        <pc:sldMkLst>
          <pc:docMk/>
          <pc:sldMk cId="1718331023" sldId="266"/>
        </pc:sldMkLst>
        <pc:spChg chg="mod ord">
          <ac:chgData name="Sarah Gothard" userId="0e53f415fda5f162" providerId="LiveId" clId="{F5444470-1B92-42C2-A57C-93947E1EC4B7}" dt="2019-10-04T12:39:06.800" v="12" actId="26606"/>
          <ac:spMkLst>
            <pc:docMk/>
            <pc:sldMk cId="1718331023" sldId="266"/>
            <ac:spMk id="4" creationId="{ABF23465-51E6-4D20-9E5B-CFB1F4E3C3F1}"/>
          </ac:spMkLst>
        </pc:spChg>
        <pc:spChg chg="add del">
          <ac:chgData name="Sarah Gothard" userId="0e53f415fda5f162" providerId="LiveId" clId="{F5444470-1B92-42C2-A57C-93947E1EC4B7}" dt="2019-10-04T12:39:06.779" v="11" actId="26606"/>
          <ac:spMkLst>
            <pc:docMk/>
            <pc:sldMk cId="1718331023" sldId="266"/>
            <ac:spMk id="9" creationId="{B9FF99BD-075F-4761-A995-6FC574BD25EA}"/>
          </ac:spMkLst>
        </pc:spChg>
        <pc:spChg chg="add del">
          <ac:chgData name="Sarah Gothard" userId="0e53f415fda5f162" providerId="LiveId" clId="{F5444470-1B92-42C2-A57C-93947E1EC4B7}" dt="2019-10-04T12:39:06.779" v="11" actId="26606"/>
          <ac:spMkLst>
            <pc:docMk/>
            <pc:sldMk cId="1718331023" sldId="266"/>
            <ac:spMk id="11" creationId="{A7B21A54-9BA3-4EA9-B460-5A829ADD9051}"/>
          </ac:spMkLst>
        </pc:spChg>
        <pc:spChg chg="add del">
          <ac:chgData name="Sarah Gothard" userId="0e53f415fda5f162" providerId="LiveId" clId="{F5444470-1B92-42C2-A57C-93947E1EC4B7}" dt="2019-10-04T12:39:06.779" v="11" actId="26606"/>
          <ac:spMkLst>
            <pc:docMk/>
            <pc:sldMk cId="1718331023" sldId="266"/>
            <ac:spMk id="13" creationId="{6FA8F714-B9D8-488A-8CCA-E9948FF913A9}"/>
          </ac:spMkLst>
        </pc:spChg>
        <pc:spChg chg="add">
          <ac:chgData name="Sarah Gothard" userId="0e53f415fda5f162" providerId="LiveId" clId="{F5444470-1B92-42C2-A57C-93947E1EC4B7}" dt="2019-10-04T12:39:06.800" v="12" actId="26606"/>
          <ac:spMkLst>
            <pc:docMk/>
            <pc:sldMk cId="1718331023" sldId="266"/>
            <ac:spMk id="15" creationId="{32BC26D8-82FB-445E-AA49-62A77D7C1EE0}"/>
          </ac:spMkLst>
        </pc:spChg>
        <pc:spChg chg="add">
          <ac:chgData name="Sarah Gothard" userId="0e53f415fda5f162" providerId="LiveId" clId="{F5444470-1B92-42C2-A57C-93947E1EC4B7}" dt="2019-10-04T12:39:06.800" v="12" actId="26606"/>
          <ac:spMkLst>
            <pc:docMk/>
            <pc:sldMk cId="1718331023" sldId="266"/>
            <ac:spMk id="16" creationId="{CB44330D-EA18-4254-AA95-EB49948539B8}"/>
          </ac:spMkLst>
        </pc:spChg>
        <pc:picChg chg="mod">
          <ac:chgData name="Sarah Gothard" userId="0e53f415fda5f162" providerId="LiveId" clId="{F5444470-1B92-42C2-A57C-93947E1EC4B7}" dt="2019-10-04T12:39:06.800" v="12" actId="26606"/>
          <ac:picMkLst>
            <pc:docMk/>
            <pc:sldMk cId="1718331023" sldId="266"/>
            <ac:picMk id="3" creationId="{0438F126-5F37-4740-A601-D63519F5D38A}"/>
          </ac:picMkLst>
        </pc:picChg>
      </pc:sldChg>
      <pc:sldChg chg="addSp modSp mod setBg">
        <pc:chgData name="Sarah Gothard" userId="0e53f415fda5f162" providerId="LiveId" clId="{F5444470-1B92-42C2-A57C-93947E1EC4B7}" dt="2019-10-04T12:39:09.553" v="13" actId="26606"/>
        <pc:sldMkLst>
          <pc:docMk/>
          <pc:sldMk cId="2302315139" sldId="267"/>
        </pc:sldMkLst>
        <pc:spChg chg="mod ord">
          <ac:chgData name="Sarah Gothard" userId="0e53f415fda5f162" providerId="LiveId" clId="{F5444470-1B92-42C2-A57C-93947E1EC4B7}" dt="2019-10-04T12:39:09.553" v="13" actId="26606"/>
          <ac:spMkLst>
            <pc:docMk/>
            <pc:sldMk cId="2302315139" sldId="267"/>
            <ac:spMk id="4" creationId="{ABF23465-51E6-4D20-9E5B-CFB1F4E3C3F1}"/>
          </ac:spMkLst>
        </pc:spChg>
        <pc:spChg chg="add">
          <ac:chgData name="Sarah Gothard" userId="0e53f415fda5f162" providerId="LiveId" clId="{F5444470-1B92-42C2-A57C-93947E1EC4B7}" dt="2019-10-04T12:39:09.553" v="13" actId="26606"/>
          <ac:spMkLst>
            <pc:docMk/>
            <pc:sldMk cId="2302315139" sldId="267"/>
            <ac:spMk id="9" creationId="{32BC26D8-82FB-445E-AA49-62A77D7C1EE0}"/>
          </ac:spMkLst>
        </pc:spChg>
        <pc:spChg chg="add">
          <ac:chgData name="Sarah Gothard" userId="0e53f415fda5f162" providerId="LiveId" clId="{F5444470-1B92-42C2-A57C-93947E1EC4B7}" dt="2019-10-04T12:39:09.553" v="13" actId="26606"/>
          <ac:spMkLst>
            <pc:docMk/>
            <pc:sldMk cId="2302315139" sldId="267"/>
            <ac:spMk id="11" creationId="{CB44330D-EA18-4254-AA95-EB49948539B8}"/>
          </ac:spMkLst>
        </pc:spChg>
        <pc:picChg chg="mod">
          <ac:chgData name="Sarah Gothard" userId="0e53f415fda5f162" providerId="LiveId" clId="{F5444470-1B92-42C2-A57C-93947E1EC4B7}" dt="2019-10-04T12:39:09.553" v="13" actId="26606"/>
          <ac:picMkLst>
            <pc:docMk/>
            <pc:sldMk cId="2302315139" sldId="267"/>
            <ac:picMk id="2" creationId="{A531F365-F10E-4232-8CCF-608110A264BB}"/>
          </ac:picMkLst>
        </pc:picChg>
      </pc:sldChg>
      <pc:sldChg chg="addSp modSp mod setBg">
        <pc:chgData name="Sarah Gothard" userId="0e53f415fda5f162" providerId="LiveId" clId="{F5444470-1B92-42C2-A57C-93947E1EC4B7}" dt="2019-10-04T12:41:08.108" v="14" actId="26606"/>
        <pc:sldMkLst>
          <pc:docMk/>
          <pc:sldMk cId="1944162419" sldId="268"/>
        </pc:sldMkLst>
        <pc:spChg chg="mod ord">
          <ac:chgData name="Sarah Gothard" userId="0e53f415fda5f162" providerId="LiveId" clId="{F5444470-1B92-42C2-A57C-93947E1EC4B7}" dt="2019-10-04T12:41:08.108" v="14" actId="26606"/>
          <ac:spMkLst>
            <pc:docMk/>
            <pc:sldMk cId="1944162419" sldId="268"/>
            <ac:spMk id="4" creationId="{ABF23465-51E6-4D20-9E5B-CFB1F4E3C3F1}"/>
          </ac:spMkLst>
        </pc:spChg>
        <pc:spChg chg="add">
          <ac:chgData name="Sarah Gothard" userId="0e53f415fda5f162" providerId="LiveId" clId="{F5444470-1B92-42C2-A57C-93947E1EC4B7}" dt="2019-10-04T12:41:08.108" v="14" actId="26606"/>
          <ac:spMkLst>
            <pc:docMk/>
            <pc:sldMk cId="1944162419" sldId="268"/>
            <ac:spMk id="9" creationId="{32BC26D8-82FB-445E-AA49-62A77D7C1EE0}"/>
          </ac:spMkLst>
        </pc:spChg>
        <pc:spChg chg="add">
          <ac:chgData name="Sarah Gothard" userId="0e53f415fda5f162" providerId="LiveId" clId="{F5444470-1B92-42C2-A57C-93947E1EC4B7}" dt="2019-10-04T12:41:08.108" v="14" actId="26606"/>
          <ac:spMkLst>
            <pc:docMk/>
            <pc:sldMk cId="1944162419" sldId="268"/>
            <ac:spMk id="11" creationId="{CB44330D-EA18-4254-AA95-EB49948539B8}"/>
          </ac:spMkLst>
        </pc:spChg>
        <pc:picChg chg="mod">
          <ac:chgData name="Sarah Gothard" userId="0e53f415fda5f162" providerId="LiveId" clId="{F5444470-1B92-42C2-A57C-93947E1EC4B7}" dt="2019-10-04T12:41:08.108" v="14" actId="26606"/>
          <ac:picMkLst>
            <pc:docMk/>
            <pc:sldMk cId="1944162419" sldId="268"/>
            <ac:picMk id="2" creationId="{E49BC525-8B3D-4151-8E42-FDB85326241A}"/>
          </ac:picMkLst>
        </pc:picChg>
      </pc:sldChg>
      <pc:sldChg chg="addSp modSp mod setBg">
        <pc:chgData name="Sarah Gothard" userId="0e53f415fda5f162" providerId="LiveId" clId="{F5444470-1B92-42C2-A57C-93947E1EC4B7}" dt="2019-10-04T12:41:11.529" v="15" actId="26606"/>
        <pc:sldMkLst>
          <pc:docMk/>
          <pc:sldMk cId="1487096355" sldId="269"/>
        </pc:sldMkLst>
        <pc:spChg chg="mod ord">
          <ac:chgData name="Sarah Gothard" userId="0e53f415fda5f162" providerId="LiveId" clId="{F5444470-1B92-42C2-A57C-93947E1EC4B7}" dt="2019-10-04T12:41:11.529" v="15" actId="26606"/>
          <ac:spMkLst>
            <pc:docMk/>
            <pc:sldMk cId="1487096355" sldId="269"/>
            <ac:spMk id="4" creationId="{ABF23465-51E6-4D20-9E5B-CFB1F4E3C3F1}"/>
          </ac:spMkLst>
        </pc:spChg>
        <pc:spChg chg="add">
          <ac:chgData name="Sarah Gothard" userId="0e53f415fda5f162" providerId="LiveId" clId="{F5444470-1B92-42C2-A57C-93947E1EC4B7}" dt="2019-10-04T12:41:11.529" v="15" actId="26606"/>
          <ac:spMkLst>
            <pc:docMk/>
            <pc:sldMk cId="1487096355" sldId="269"/>
            <ac:spMk id="9" creationId="{32BC26D8-82FB-445E-AA49-62A77D7C1EE0}"/>
          </ac:spMkLst>
        </pc:spChg>
        <pc:spChg chg="add">
          <ac:chgData name="Sarah Gothard" userId="0e53f415fda5f162" providerId="LiveId" clId="{F5444470-1B92-42C2-A57C-93947E1EC4B7}" dt="2019-10-04T12:41:11.529" v="15" actId="26606"/>
          <ac:spMkLst>
            <pc:docMk/>
            <pc:sldMk cId="1487096355" sldId="269"/>
            <ac:spMk id="11" creationId="{CB44330D-EA18-4254-AA95-EB49948539B8}"/>
          </ac:spMkLst>
        </pc:spChg>
        <pc:picChg chg="mod">
          <ac:chgData name="Sarah Gothard" userId="0e53f415fda5f162" providerId="LiveId" clId="{F5444470-1B92-42C2-A57C-93947E1EC4B7}" dt="2019-10-04T12:41:11.529" v="15" actId="26606"/>
          <ac:picMkLst>
            <pc:docMk/>
            <pc:sldMk cId="1487096355" sldId="269"/>
            <ac:picMk id="2" creationId="{9E567AB1-AFED-42CC-B713-4D7368B577B5}"/>
          </ac:picMkLst>
        </pc:picChg>
      </pc:sldChg>
      <pc:sldChg chg="addSp modSp mod setBg">
        <pc:chgData name="Sarah Gothard" userId="0e53f415fda5f162" providerId="LiveId" clId="{F5444470-1B92-42C2-A57C-93947E1EC4B7}" dt="2019-10-04T12:41:14.015" v="16" actId="26606"/>
        <pc:sldMkLst>
          <pc:docMk/>
          <pc:sldMk cId="3064339319" sldId="270"/>
        </pc:sldMkLst>
        <pc:spChg chg="mod ord">
          <ac:chgData name="Sarah Gothard" userId="0e53f415fda5f162" providerId="LiveId" clId="{F5444470-1B92-42C2-A57C-93947E1EC4B7}" dt="2019-10-04T12:41:14.015" v="16" actId="26606"/>
          <ac:spMkLst>
            <pc:docMk/>
            <pc:sldMk cId="3064339319" sldId="270"/>
            <ac:spMk id="4" creationId="{ABF23465-51E6-4D20-9E5B-CFB1F4E3C3F1}"/>
          </ac:spMkLst>
        </pc:spChg>
        <pc:spChg chg="add">
          <ac:chgData name="Sarah Gothard" userId="0e53f415fda5f162" providerId="LiveId" clId="{F5444470-1B92-42C2-A57C-93947E1EC4B7}" dt="2019-10-04T12:41:14.015" v="16" actId="26606"/>
          <ac:spMkLst>
            <pc:docMk/>
            <pc:sldMk cId="3064339319" sldId="270"/>
            <ac:spMk id="9" creationId="{32BC26D8-82FB-445E-AA49-62A77D7C1EE0}"/>
          </ac:spMkLst>
        </pc:spChg>
        <pc:spChg chg="add">
          <ac:chgData name="Sarah Gothard" userId="0e53f415fda5f162" providerId="LiveId" clId="{F5444470-1B92-42C2-A57C-93947E1EC4B7}" dt="2019-10-04T12:41:14.015" v="16" actId="26606"/>
          <ac:spMkLst>
            <pc:docMk/>
            <pc:sldMk cId="3064339319" sldId="270"/>
            <ac:spMk id="11" creationId="{CB44330D-EA18-4254-AA95-EB49948539B8}"/>
          </ac:spMkLst>
        </pc:spChg>
        <pc:picChg chg="mod">
          <ac:chgData name="Sarah Gothard" userId="0e53f415fda5f162" providerId="LiveId" clId="{F5444470-1B92-42C2-A57C-93947E1EC4B7}" dt="2019-10-04T12:41:14.015" v="16" actId="26606"/>
          <ac:picMkLst>
            <pc:docMk/>
            <pc:sldMk cId="3064339319" sldId="270"/>
            <ac:picMk id="2" creationId="{8E4802EC-4C4E-4A0F-AAE9-CD09D9994593}"/>
          </ac:picMkLst>
        </pc:picChg>
      </pc:sldChg>
      <pc:sldChg chg="addSp modSp mod setBg">
        <pc:chgData name="Sarah Gothard" userId="0e53f415fda5f162" providerId="LiveId" clId="{F5444470-1B92-42C2-A57C-93947E1EC4B7}" dt="2019-10-04T12:41:16.875" v="17" actId="26606"/>
        <pc:sldMkLst>
          <pc:docMk/>
          <pc:sldMk cId="2249685389" sldId="271"/>
        </pc:sldMkLst>
        <pc:spChg chg="mod ord">
          <ac:chgData name="Sarah Gothard" userId="0e53f415fda5f162" providerId="LiveId" clId="{F5444470-1B92-42C2-A57C-93947E1EC4B7}" dt="2019-10-04T12:41:16.875" v="17" actId="26606"/>
          <ac:spMkLst>
            <pc:docMk/>
            <pc:sldMk cId="2249685389" sldId="271"/>
            <ac:spMk id="4" creationId="{ABF23465-51E6-4D20-9E5B-CFB1F4E3C3F1}"/>
          </ac:spMkLst>
        </pc:spChg>
        <pc:spChg chg="add">
          <ac:chgData name="Sarah Gothard" userId="0e53f415fda5f162" providerId="LiveId" clId="{F5444470-1B92-42C2-A57C-93947E1EC4B7}" dt="2019-10-04T12:41:16.875" v="17" actId="26606"/>
          <ac:spMkLst>
            <pc:docMk/>
            <pc:sldMk cId="2249685389" sldId="271"/>
            <ac:spMk id="9" creationId="{32BC26D8-82FB-445E-AA49-62A77D7C1EE0}"/>
          </ac:spMkLst>
        </pc:spChg>
        <pc:spChg chg="add">
          <ac:chgData name="Sarah Gothard" userId="0e53f415fda5f162" providerId="LiveId" clId="{F5444470-1B92-42C2-A57C-93947E1EC4B7}" dt="2019-10-04T12:41:16.875" v="17" actId="26606"/>
          <ac:spMkLst>
            <pc:docMk/>
            <pc:sldMk cId="2249685389" sldId="271"/>
            <ac:spMk id="11" creationId="{CB44330D-EA18-4254-AA95-EB49948539B8}"/>
          </ac:spMkLst>
        </pc:spChg>
        <pc:picChg chg="mod">
          <ac:chgData name="Sarah Gothard" userId="0e53f415fda5f162" providerId="LiveId" clId="{F5444470-1B92-42C2-A57C-93947E1EC4B7}" dt="2019-10-04T12:41:16.875" v="17" actId="26606"/>
          <ac:picMkLst>
            <pc:docMk/>
            <pc:sldMk cId="2249685389" sldId="271"/>
            <ac:picMk id="2" creationId="{8090B428-5486-433F-A43E-012E47B4F028}"/>
          </ac:picMkLst>
        </pc:picChg>
      </pc:sldChg>
    </pc:docChg>
  </pc:docChgLst>
  <pc:docChgLst>
    <pc:chgData name="Sarah Gothard" userId="0e53f415fda5f162" providerId="LiveId" clId="{3AE0BDAA-62D1-4CDC-8CB7-C55E1DF608EE}"/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454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4A5E8-EBEC-488E-AE66-5DA21A38EE26}" type="datetime1">
              <a:rPr lang="en-US" smtClean="0"/>
              <a:t>10/4/2019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630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FCC0-5F4E-427F-9127-B94CD82A0C38}" type="datetime1">
              <a:rPr lang="en-US" smtClean="0"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268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A5CF-AFEC-4509-B771-31481ADC1172}" type="datetime1">
              <a:rPr lang="en-US" smtClean="0"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010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D43AE-BA47-4254-AC12-551DD83CE10D}" type="datetime1">
              <a:rPr lang="en-US" smtClean="0"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081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CAEB-D68E-468F-8E56-B4B66E1C0A61}" type="datetime1">
              <a:rPr lang="en-US" smtClean="0"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850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C4FE-EB64-46BB-9205-B1EE9EE8BFC9}" type="datetime1">
              <a:rPr lang="en-US" smtClean="0"/>
              <a:t>10/4/2019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528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4EE6-CF30-4CA8-B154-B496D8D79A09}" type="datetime1">
              <a:rPr lang="en-US" smtClean="0"/>
              <a:t>10/4/2019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929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C175-E6CD-4916-8689-413DF59FA2B7}" type="datetime1">
              <a:rPr lang="en-US" smtClean="0"/>
              <a:t>10/4/2019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946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422B-9403-45EA-B93B-F8104079F340}" type="datetime1">
              <a:rPr lang="en-US" smtClean="0"/>
              <a:t>10/4/2019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827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7844-C336-4BB0-BDE0-54C7634A075B}" type="datetime1">
              <a:rPr lang="en-US" smtClean="0"/>
              <a:t>10/4/2019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727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9165-212D-48C1-9776-729E0A8C0D58}" type="datetime1">
              <a:rPr lang="en-US" smtClean="0"/>
              <a:t>10/4/2019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985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1B597-F26C-4EAF-A163-38755C5479C0}" type="datetime1">
              <a:rPr lang="en-US" smtClean="0"/>
              <a:t>10/4/2019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61012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314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32CD95-1BC1-44BA-8844-AF7A84097D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2488438"/>
            <a:ext cx="10905066" cy="188112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B2B885-340B-4A89-8CDE-E50E3C542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536071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139C6B7-2944-462B-A950-BCB75AEE1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566" y="643467"/>
            <a:ext cx="9646868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F23465-51E6-4D20-9E5B-CFB1F4E3C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580026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38F126-5F37-4740-A601-D63519F5D3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268" y="643467"/>
            <a:ext cx="10175464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F23465-51E6-4D20-9E5B-CFB1F4E3C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718331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531F365-F10E-4232-8CCF-608110A264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566" y="643467"/>
            <a:ext cx="9646868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F23465-51E6-4D20-9E5B-CFB1F4E3C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302315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49BC525-8B3D-4151-8E42-FDB8532624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566" y="643467"/>
            <a:ext cx="9646868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F23465-51E6-4D20-9E5B-CFB1F4E3C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9441624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E567AB1-AFED-42CC-B713-4D7368B577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397" y="643467"/>
            <a:ext cx="10413205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F23465-51E6-4D20-9E5B-CFB1F4E3C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4870963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E4802EC-4C4E-4A0F-AAE9-CD09D9994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268" y="643467"/>
            <a:ext cx="10175464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F23465-51E6-4D20-9E5B-CFB1F4E3C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0643393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090B428-5486-433F-A43E-012E47B4F0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193462"/>
            <a:ext cx="10905066" cy="447107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F23465-51E6-4D20-9E5B-CFB1F4E3C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249685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42BD9C-CC72-435C-8FEF-2E77144977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648209"/>
            <a:ext cx="10905066" cy="556158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8B1525-1DD2-464B-95EC-23C4BCECB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4272492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A828F1-FC25-4E23-96D4-64EE9B73B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572" y="643467"/>
            <a:ext cx="9816855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8B1525-1DD2-464B-95EC-23C4BCECB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052446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FC3C9B-9135-4433-8C5E-2E078370A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405" y="643467"/>
            <a:ext cx="9523190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88FD07-74E4-4442-956F-C21178344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4067117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6F4AAA-BE63-4BFF-AABC-FB67616086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930" y="643467"/>
            <a:ext cx="10222139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F23465-51E6-4D20-9E5B-CFB1F4E3C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844067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D66C87-B254-4C0D-AAE2-274A6AD156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099" y="643467"/>
            <a:ext cx="9773801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F23465-51E6-4D20-9E5B-CFB1F4E3C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516256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E9B495E-643E-4816-854A-FE147EB0C3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099" y="643467"/>
            <a:ext cx="9773801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F23465-51E6-4D20-9E5B-CFB1F4E3C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992703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985008-07FA-4595-9A98-68FD590AE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375" y="643467"/>
            <a:ext cx="10269249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F23465-51E6-4D20-9E5B-CFB1F4E3C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4952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196BE1-5EC8-4DEC-8EE4-B2F5198B5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566" y="643467"/>
            <a:ext cx="9646868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F23465-51E6-4D20-9E5B-CFB1F4E3C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1397719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</Words>
  <Application>Microsoft Office PowerPoint</Application>
  <PresentationFormat>Widescreen</PresentationFormat>
  <Paragraphs>18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Sarah Gothard</cp:lastModifiedBy>
  <cp:revision>1</cp:revision>
  <dcterms:created xsi:type="dcterms:W3CDTF">2019-10-04T12:41:16Z</dcterms:created>
  <dcterms:modified xsi:type="dcterms:W3CDTF">2019-10-04T12:41:17Z</dcterms:modified>
</cp:coreProperties>
</file>