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8"/>
  </p:notesMasterIdLst>
  <p:handoutMasterIdLst>
    <p:handoutMasterId r:id="rId9"/>
  </p:handoutMasterIdLst>
  <p:sldIdLst>
    <p:sldId id="256" r:id="rId2"/>
    <p:sldId id="279" r:id="rId3"/>
    <p:sldId id="280" r:id="rId4"/>
    <p:sldId id="281" r:id="rId5"/>
    <p:sldId id="282" r:id="rId6"/>
    <p:sldId id="283"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91160" autoAdjust="0"/>
  </p:normalViewPr>
  <p:slideViewPr>
    <p:cSldViewPr snapToGrid="0" showGuides="1">
      <p:cViewPr varScale="1">
        <p:scale>
          <a:sx n="67" d="100"/>
          <a:sy n="67" d="100"/>
        </p:scale>
        <p:origin x="680" y="6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6/4/2023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6/4/2023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F53F78-DDC2-4411-A345-54C52E0C8C3A}" type="datetime1">
              <a:rPr lang="en-US" smtClean="0"/>
              <a:t>6/4/2023</a:t>
            </a:fld>
            <a:endParaRPr lang="en-US" dirty="0"/>
          </a:p>
        </p:txBody>
      </p:sp>
      <p:sp>
        <p:nvSpPr>
          <p:cNvPr id="5" name="Footer Placeholder 4"/>
          <p:cNvSpPr>
            <a:spLocks noGrp="1"/>
          </p:cNvSpPr>
          <p:nvPr>
            <p:ph type="ftr" sz="quarter" idx="11"/>
          </p:nvPr>
        </p:nvSpPr>
        <p:spPr/>
        <p:txBody>
          <a:bodyPr/>
          <a:lstStyle/>
          <a:p>
            <a:r>
              <a:rPr lang="en-US"/>
              <a:t>© Copyright 2021 by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9A278D-4E98-49C9-8377-71EBAA770FB5}" type="datetime1">
              <a:rPr lang="en-US" smtClean="0"/>
              <a:t>6/4/2023</a:t>
            </a:fld>
            <a:endParaRPr lang="en-US"/>
          </a:p>
        </p:txBody>
      </p:sp>
      <p:sp>
        <p:nvSpPr>
          <p:cNvPr id="5" name="Footer Placeholder 4"/>
          <p:cNvSpPr>
            <a:spLocks noGrp="1"/>
          </p:cNvSpPr>
          <p:nvPr>
            <p:ph type="ftr" sz="quarter" idx="11"/>
          </p:nvPr>
        </p:nvSpPr>
        <p:spPr/>
        <p:txBody>
          <a:bodyPr/>
          <a:lstStyle/>
          <a:p>
            <a:r>
              <a:rPr lang="en-US"/>
              <a:t>© Copyright 2021 by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218869-95A0-4FA6-928C-A957A55EF83A}" type="datetime1">
              <a:rPr lang="en-US" smtClean="0"/>
              <a:t>6/4/2023</a:t>
            </a:fld>
            <a:endParaRPr lang="en-US"/>
          </a:p>
        </p:txBody>
      </p:sp>
      <p:sp>
        <p:nvSpPr>
          <p:cNvPr id="5" name="Footer Placeholder 4"/>
          <p:cNvSpPr>
            <a:spLocks noGrp="1"/>
          </p:cNvSpPr>
          <p:nvPr>
            <p:ph type="ftr" sz="quarter" idx="11"/>
          </p:nvPr>
        </p:nvSpPr>
        <p:spPr/>
        <p:txBody>
          <a:bodyPr/>
          <a:lstStyle/>
          <a:p>
            <a:r>
              <a:rPr lang="en-US"/>
              <a:t>© Copyright 2021 by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B413C6-EB41-451A-89B6-EE1FE6D805EA}" type="datetime1">
              <a:rPr lang="en-US" smtClean="0"/>
              <a:t>6/4/2023</a:t>
            </a:fld>
            <a:endParaRPr lang="en-US"/>
          </a:p>
        </p:txBody>
      </p:sp>
      <p:sp>
        <p:nvSpPr>
          <p:cNvPr id="5" name="Footer Placeholder 4"/>
          <p:cNvSpPr>
            <a:spLocks noGrp="1"/>
          </p:cNvSpPr>
          <p:nvPr>
            <p:ph type="ftr" sz="quarter" idx="11"/>
          </p:nvPr>
        </p:nvSpPr>
        <p:spPr/>
        <p:txBody>
          <a:bodyPr/>
          <a:lstStyle/>
          <a:p>
            <a:r>
              <a:rPr lang="en-US"/>
              <a:t>© Copyright 2021 by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2B7B59-6593-4496-A7AF-C37CEF256C45}" type="datetime1">
              <a:rPr lang="en-US" smtClean="0"/>
              <a:t>6/4/2023</a:t>
            </a:fld>
            <a:endParaRPr lang="en-US"/>
          </a:p>
        </p:txBody>
      </p:sp>
      <p:sp>
        <p:nvSpPr>
          <p:cNvPr id="5" name="Footer Placeholder 4"/>
          <p:cNvSpPr>
            <a:spLocks noGrp="1"/>
          </p:cNvSpPr>
          <p:nvPr>
            <p:ph type="ftr" sz="quarter" idx="11"/>
          </p:nvPr>
        </p:nvSpPr>
        <p:spPr/>
        <p:txBody>
          <a:bodyPr/>
          <a:lstStyle/>
          <a:p>
            <a:r>
              <a:rPr lang="en-US"/>
              <a:t>© Copyright 2021 by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3728E7A-0C68-4709-8220-13311BFCC7B9}" type="datetime1">
              <a:rPr lang="en-US" smtClean="0"/>
              <a:t>6/4/2023</a:t>
            </a:fld>
            <a:endParaRPr lang="en-US"/>
          </a:p>
        </p:txBody>
      </p:sp>
      <p:sp>
        <p:nvSpPr>
          <p:cNvPr id="6" name="Footer Placeholder 5"/>
          <p:cNvSpPr>
            <a:spLocks noGrp="1"/>
          </p:cNvSpPr>
          <p:nvPr>
            <p:ph type="ftr" sz="quarter" idx="11"/>
          </p:nvPr>
        </p:nvSpPr>
        <p:spPr/>
        <p:txBody>
          <a:bodyPr/>
          <a:lstStyle/>
          <a:p>
            <a:r>
              <a:rPr lang="en-US"/>
              <a:t>© Copyright 2021 by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3C9089-AC78-4883-9401-991AC2C180B1}" type="datetime1">
              <a:rPr lang="en-US" smtClean="0"/>
              <a:t>6/4/2023</a:t>
            </a:fld>
            <a:endParaRPr lang="en-US"/>
          </a:p>
        </p:txBody>
      </p:sp>
      <p:sp>
        <p:nvSpPr>
          <p:cNvPr id="8" name="Footer Placeholder 7"/>
          <p:cNvSpPr>
            <a:spLocks noGrp="1"/>
          </p:cNvSpPr>
          <p:nvPr>
            <p:ph type="ftr" sz="quarter" idx="11"/>
          </p:nvPr>
        </p:nvSpPr>
        <p:spPr/>
        <p:txBody>
          <a:bodyPr/>
          <a:lstStyle/>
          <a:p>
            <a:r>
              <a:rPr lang="en-US"/>
              <a:t>© Copyright 2021 by Lisa Rushing</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E3A7E0-96C1-4BD5-A97F-236958CA2100}" type="datetime1">
              <a:rPr lang="en-US" smtClean="0"/>
              <a:t>6/4/2023</a:t>
            </a:fld>
            <a:endParaRPr lang="en-US"/>
          </a:p>
        </p:txBody>
      </p:sp>
      <p:sp>
        <p:nvSpPr>
          <p:cNvPr id="4" name="Footer Placeholder 3"/>
          <p:cNvSpPr>
            <a:spLocks noGrp="1"/>
          </p:cNvSpPr>
          <p:nvPr>
            <p:ph type="ftr" sz="quarter" idx="11"/>
          </p:nvPr>
        </p:nvSpPr>
        <p:spPr/>
        <p:txBody>
          <a:bodyPr/>
          <a:lstStyle/>
          <a:p>
            <a:r>
              <a:rPr lang="en-US"/>
              <a:t>© Copyright 2021 by Lisa Rushing</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B9412E-9C2C-477C-87A2-FF0660B73231}" type="datetime1">
              <a:rPr lang="en-US" smtClean="0"/>
              <a:t>6/4/2023</a:t>
            </a:fld>
            <a:endParaRPr lang="en-US"/>
          </a:p>
        </p:txBody>
      </p:sp>
      <p:sp>
        <p:nvSpPr>
          <p:cNvPr id="3" name="Footer Placeholder 2"/>
          <p:cNvSpPr>
            <a:spLocks noGrp="1"/>
          </p:cNvSpPr>
          <p:nvPr>
            <p:ph type="ftr" sz="quarter" idx="11"/>
          </p:nvPr>
        </p:nvSpPr>
        <p:spPr/>
        <p:txBody>
          <a:bodyPr/>
          <a:lstStyle/>
          <a:p>
            <a:r>
              <a:rPr lang="en-US"/>
              <a:t>© Copyright 2021 by Lisa Rushing</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0387CA1-4FC4-4E54-9E99-5D51B6E49E28}" type="datetime1">
              <a:rPr lang="en-US" smtClean="0"/>
              <a:t>6/4/2023</a:t>
            </a:fld>
            <a:endParaRPr lang="en-US"/>
          </a:p>
        </p:txBody>
      </p:sp>
      <p:sp>
        <p:nvSpPr>
          <p:cNvPr id="6" name="Footer Placeholder 5"/>
          <p:cNvSpPr>
            <a:spLocks noGrp="1"/>
          </p:cNvSpPr>
          <p:nvPr>
            <p:ph type="ftr" sz="quarter" idx="11"/>
          </p:nvPr>
        </p:nvSpPr>
        <p:spPr/>
        <p:txBody>
          <a:bodyPr/>
          <a:lstStyle/>
          <a:p>
            <a:r>
              <a:rPr lang="en-US"/>
              <a:t>© Copyright 2021 by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03AFB6A-0FF8-4961-9620-670DD51E1ED9}" type="datetime1">
              <a:rPr lang="en-US" smtClean="0"/>
              <a:t>6/4/2023</a:t>
            </a:fld>
            <a:endParaRPr lang="en-US"/>
          </a:p>
        </p:txBody>
      </p:sp>
      <p:sp>
        <p:nvSpPr>
          <p:cNvPr id="6" name="Footer Placeholder 5"/>
          <p:cNvSpPr>
            <a:spLocks noGrp="1"/>
          </p:cNvSpPr>
          <p:nvPr>
            <p:ph type="ftr" sz="quarter" idx="11"/>
          </p:nvPr>
        </p:nvSpPr>
        <p:spPr/>
        <p:txBody>
          <a:bodyPr/>
          <a:lstStyle/>
          <a:p>
            <a:r>
              <a:rPr lang="en-US"/>
              <a:t>© Copyright 2021 by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C517C7-4983-47DA-BD08-523D6591538B}" type="datetime1">
              <a:rPr lang="en-US" smtClean="0"/>
              <a:t>6/4/2023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Copyright 2021 by Lisa Rushing</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 name="Rectangle 2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7" name="Rectangle 2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D322F6A-3341-EED7-85D2-6789A40745E5}"/>
              </a:ext>
            </a:extLst>
          </p:cNvPr>
          <p:cNvPicPr>
            <a:picLocks noChangeAspect="1"/>
          </p:cNvPicPr>
          <p:nvPr/>
        </p:nvPicPr>
        <p:blipFill>
          <a:blip r:embed="rId3"/>
          <a:stretch>
            <a:fillRect/>
          </a:stretch>
        </p:blipFill>
        <p:spPr>
          <a:xfrm>
            <a:off x="643467" y="2706540"/>
            <a:ext cx="10905066" cy="1444919"/>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Copyright 2021 by Lisa Rushing</a:t>
            </a:r>
            <a:endParaRPr lang="en-US" kern="1200" dirty="0">
              <a:solidFill>
                <a:srgbClr val="FFFFFF"/>
              </a:solidFill>
              <a:latin typeface="+mn-lt"/>
              <a:ea typeface="+mn-ea"/>
              <a:cs typeface="+mn-cs"/>
            </a:endParaRPr>
          </a:p>
        </p:txBody>
      </p:sp>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 name="Rectangle 5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446EC1E6-FF72-BE16-5BAF-66CE555EAAE5}"/>
              </a:ext>
            </a:extLst>
          </p:cNvPr>
          <p:cNvPicPr>
            <a:picLocks noChangeAspect="1"/>
          </p:cNvPicPr>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6DC069F0-920D-C622-F91B-E4EC82237E3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Copyright 2021 by Lisa Rushing</a:t>
            </a:r>
          </a:p>
        </p:txBody>
      </p:sp>
    </p:spTree>
    <p:extLst>
      <p:ext uri="{BB962C8B-B14F-4D97-AF65-F5344CB8AC3E}">
        <p14:creationId xmlns:p14="http://schemas.microsoft.com/office/powerpoint/2010/main" val="1750855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F39A28AA-665F-E814-5920-42CC6D15CC40}"/>
              </a:ext>
            </a:extLst>
          </p:cNvPr>
          <p:cNvPicPr>
            <a:picLocks noGrp="1" noChangeAspect="1"/>
          </p:cNvPicPr>
          <p:nvPr>
            <p:ph idx="1"/>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E59F780F-5755-5480-388D-5140B96660E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Copyright 2021 by Lisa Rushing</a:t>
            </a:r>
          </a:p>
        </p:txBody>
      </p:sp>
    </p:spTree>
    <p:extLst>
      <p:ext uri="{BB962C8B-B14F-4D97-AF65-F5344CB8AC3E}">
        <p14:creationId xmlns:p14="http://schemas.microsoft.com/office/powerpoint/2010/main" val="21875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491973A-38B4-BC7E-5B62-4FCF73C29A1D}"/>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CF59B710-9D81-08BD-AE96-AD3FE41EAE0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Copyright 2021 by Lisa Rushing</a:t>
            </a:r>
          </a:p>
        </p:txBody>
      </p:sp>
    </p:spTree>
    <p:extLst>
      <p:ext uri="{BB962C8B-B14F-4D97-AF65-F5344CB8AC3E}">
        <p14:creationId xmlns:p14="http://schemas.microsoft.com/office/powerpoint/2010/main" val="888207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46E05A3-4D4E-586B-4446-F5901B8102B4}"/>
              </a:ext>
            </a:extLst>
          </p:cNvPr>
          <p:cNvPicPr>
            <a:picLocks noGrp="1" noChangeAspect="1"/>
          </p:cNvPicPr>
          <p:nvPr>
            <p:ph idx="1"/>
          </p:nvPr>
        </p:nvPicPr>
        <p:blipFill>
          <a:blip r:embed="rId2"/>
          <a:stretch>
            <a:fillRect/>
          </a:stretch>
        </p:blipFill>
        <p:spPr>
          <a:xfrm>
            <a:off x="713327" y="643467"/>
            <a:ext cx="10765346" cy="5571066"/>
          </a:xfrm>
          <a:prstGeom prst="rect">
            <a:avLst/>
          </a:prstGeom>
        </p:spPr>
      </p:pic>
      <p:sp>
        <p:nvSpPr>
          <p:cNvPr id="4" name="Footer Placeholder 3">
            <a:extLst>
              <a:ext uri="{FF2B5EF4-FFF2-40B4-BE49-F238E27FC236}">
                <a16:creationId xmlns:a16="http://schemas.microsoft.com/office/drawing/2014/main" id="{10C634A5-1228-85E9-6989-9CD62A151C9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Copyright 2021 by Lisa Rushing</a:t>
            </a:r>
          </a:p>
        </p:txBody>
      </p:sp>
    </p:spTree>
    <p:extLst>
      <p:ext uri="{BB962C8B-B14F-4D97-AF65-F5344CB8AC3E}">
        <p14:creationId xmlns:p14="http://schemas.microsoft.com/office/powerpoint/2010/main" val="2196478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BC2585A9-055A-6E98-7B80-4F7510DAFE78}"/>
              </a:ext>
            </a:extLst>
          </p:cNvPr>
          <p:cNvPicPr>
            <a:picLocks noGrp="1" noChangeAspect="1"/>
          </p:cNvPicPr>
          <p:nvPr>
            <p:ph idx="1"/>
          </p:nvPr>
        </p:nvPicPr>
        <p:blipFill>
          <a:blip r:embed="rId2"/>
          <a:stretch>
            <a:fillRect/>
          </a:stretch>
        </p:blipFill>
        <p:spPr>
          <a:xfrm>
            <a:off x="643467" y="661839"/>
            <a:ext cx="10905066" cy="5534321"/>
          </a:xfrm>
          <a:prstGeom prst="rect">
            <a:avLst/>
          </a:prstGeom>
        </p:spPr>
      </p:pic>
      <p:sp>
        <p:nvSpPr>
          <p:cNvPr id="4" name="Footer Placeholder 3">
            <a:extLst>
              <a:ext uri="{FF2B5EF4-FFF2-40B4-BE49-F238E27FC236}">
                <a16:creationId xmlns:a16="http://schemas.microsoft.com/office/drawing/2014/main" id="{4FFC1C16-93EE-F88A-4AC1-BF90008762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Copyright 2021 by Lisa Rushing</a:t>
            </a:r>
          </a:p>
        </p:txBody>
      </p:sp>
    </p:spTree>
    <p:extLst>
      <p:ext uri="{BB962C8B-B14F-4D97-AF65-F5344CB8AC3E}">
        <p14:creationId xmlns:p14="http://schemas.microsoft.com/office/powerpoint/2010/main" val="2212005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1862</TotalTime>
  <Words>79</Words>
  <Application>Microsoft Office PowerPoint</Application>
  <PresentationFormat>Widescreen</PresentationFormat>
  <Paragraphs>8</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49</cp:revision>
  <dcterms:created xsi:type="dcterms:W3CDTF">2019-09-28T20:24:12Z</dcterms:created>
  <dcterms:modified xsi:type="dcterms:W3CDTF">2023-06-04T19:18:30Z</dcterms:modified>
</cp:coreProperties>
</file>