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78" r:id="rId4"/>
    <p:sldId id="271" r:id="rId5"/>
    <p:sldId id="272" r:id="rId6"/>
    <p:sldId id="273" r:id="rId7"/>
    <p:sldId id="274" r:id="rId8"/>
    <p:sldId id="275" r:id="rId9"/>
    <p:sldId id="276" r:id="rId10"/>
    <p:sldId id="267" r:id="rId11"/>
    <p:sldId id="268" r:id="rId12"/>
    <p:sldId id="269" r:id="rId13"/>
    <p:sldId id="270" r:id="rId14"/>
    <p:sldId id="261" r:id="rId15"/>
    <p:sldId id="262" r:id="rId16"/>
    <p:sldId id="263" r:id="rId17"/>
    <p:sldId id="264" r:id="rId18"/>
    <p:sldId id="265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A254D-BD33-4366-A3DB-BD8EC833E587}" v="4" dt="2022-04-14T14:12:38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FFA254D-BD33-4366-A3DB-BD8EC833E587}"/>
    <pc:docChg chg="undo custSel addSld delSld modSld">
      <pc:chgData name="Sarah Gothard" userId="0e53f415fda5f162" providerId="LiveId" clId="{4FFA254D-BD33-4366-A3DB-BD8EC833E587}" dt="2022-04-14T14:19:26.967" v="49" actId="26606"/>
      <pc:docMkLst>
        <pc:docMk/>
      </pc:docMkLst>
      <pc:sldChg chg="addSp delSp modSp mod">
        <pc:chgData name="Sarah Gothard" userId="0e53f415fda5f162" providerId="LiveId" clId="{4FFA254D-BD33-4366-A3DB-BD8EC833E587}" dt="2022-04-14T14:07:15.905" v="2" actId="26606"/>
        <pc:sldMkLst>
          <pc:docMk/>
          <pc:sldMk cId="4119332043" sldId="256"/>
        </pc:sldMkLst>
        <pc:spChg chg="ord">
          <ac:chgData name="Sarah Gothard" userId="0e53f415fda5f162" providerId="LiveId" clId="{4FFA254D-BD33-4366-A3DB-BD8EC833E587}" dt="2022-04-14T14:07:15.905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4FFA254D-BD33-4366-A3DB-BD8EC833E587}" dt="2022-04-14T14:07:15.905" v="2" actId="26606"/>
          <ac:spMkLst>
            <pc:docMk/>
            <pc:sldMk cId="4119332043" sldId="256"/>
            <ac:spMk id="123" creationId="{32BC26D8-82FB-445E-AA49-62A77D7C1EE0}"/>
          </ac:spMkLst>
        </pc:spChg>
        <pc:spChg chg="del">
          <ac:chgData name="Sarah Gothard" userId="0e53f415fda5f162" providerId="LiveId" clId="{4FFA254D-BD33-4366-A3DB-BD8EC833E587}" dt="2022-04-14T14:07:15.905" v="2" actId="26606"/>
          <ac:spMkLst>
            <pc:docMk/>
            <pc:sldMk cId="4119332043" sldId="256"/>
            <ac:spMk id="125" creationId="{CB44330D-EA18-4254-AA95-EB49948539B8}"/>
          </ac:spMkLst>
        </pc:spChg>
        <pc:spChg chg="add">
          <ac:chgData name="Sarah Gothard" userId="0e53f415fda5f162" providerId="LiveId" clId="{4FFA254D-BD33-4366-A3DB-BD8EC833E587}" dt="2022-04-14T14:07:15.905" v="2" actId="26606"/>
          <ac:spMkLst>
            <pc:docMk/>
            <pc:sldMk cId="4119332043" sldId="256"/>
            <ac:spMk id="130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07:15.905" v="2" actId="26606"/>
          <ac:spMkLst>
            <pc:docMk/>
            <pc:sldMk cId="4119332043" sldId="256"/>
            <ac:spMk id="132" creationId="{CB44330D-EA18-4254-AA95-EB49948539B8}"/>
          </ac:spMkLst>
        </pc:spChg>
        <pc:picChg chg="del">
          <ac:chgData name="Sarah Gothard" userId="0e53f415fda5f162" providerId="LiveId" clId="{4FFA254D-BD33-4366-A3DB-BD8EC833E587}" dt="2022-04-14T14:07:08.704" v="0" actId="478"/>
          <ac:picMkLst>
            <pc:docMk/>
            <pc:sldMk cId="4119332043" sldId="256"/>
            <ac:picMk id="3" creationId="{8BF970DD-CEFE-4A9D-8C33-CDB3CD96EADF}"/>
          </ac:picMkLst>
        </pc:picChg>
        <pc:picChg chg="add mod">
          <ac:chgData name="Sarah Gothard" userId="0e53f415fda5f162" providerId="LiveId" clId="{4FFA254D-BD33-4366-A3DB-BD8EC833E587}" dt="2022-04-14T14:07:15.905" v="2" actId="26606"/>
          <ac:picMkLst>
            <pc:docMk/>
            <pc:sldMk cId="4119332043" sldId="256"/>
            <ac:picMk id="4" creationId="{B55968F9-49CC-4B29-B9DC-CD00337336B6}"/>
          </ac:picMkLst>
        </pc:picChg>
      </pc:sldChg>
      <pc:sldChg chg="addSp delSp modSp mod">
        <pc:chgData name="Sarah Gothard" userId="0e53f415fda5f162" providerId="LiveId" clId="{4FFA254D-BD33-4366-A3DB-BD8EC833E587}" dt="2022-04-14T14:09:23.408" v="5" actId="26606"/>
        <pc:sldMkLst>
          <pc:docMk/>
          <pc:sldMk cId="1873351668" sldId="261"/>
        </pc:sldMkLst>
        <pc:spChg chg="ord">
          <ac:chgData name="Sarah Gothard" userId="0e53f415fda5f162" providerId="LiveId" clId="{4FFA254D-BD33-4366-A3DB-BD8EC833E587}" dt="2022-04-14T14:09:23.408" v="5" actId="26606"/>
          <ac:spMkLst>
            <pc:docMk/>
            <pc:sldMk cId="1873351668" sldId="261"/>
            <ac:spMk id="6" creationId="{968A1BD1-AC86-463F-97D0-B384C23BCD3E}"/>
          </ac:spMkLst>
        </pc:spChg>
        <pc:spChg chg="add">
          <ac:chgData name="Sarah Gothard" userId="0e53f415fda5f162" providerId="LiveId" clId="{4FFA254D-BD33-4366-A3DB-BD8EC833E587}" dt="2022-04-14T14:09:23.408" v="5" actId="26606"/>
          <ac:spMkLst>
            <pc:docMk/>
            <pc:sldMk cId="1873351668" sldId="261"/>
            <ac:spMk id="77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09:23.408" v="5" actId="26606"/>
          <ac:spMkLst>
            <pc:docMk/>
            <pc:sldMk cId="1873351668" sldId="261"/>
            <ac:spMk id="79" creationId="{CB44330D-EA18-4254-AA95-EB49948539B8}"/>
          </ac:spMkLst>
        </pc:spChg>
        <pc:spChg chg="del">
          <ac:chgData name="Sarah Gothard" userId="0e53f415fda5f162" providerId="LiveId" clId="{4FFA254D-BD33-4366-A3DB-BD8EC833E587}" dt="2022-04-14T14:09:23.408" v="5" actId="26606"/>
          <ac:spMkLst>
            <pc:docMk/>
            <pc:sldMk cId="1873351668" sldId="261"/>
            <ac:spMk id="134" creationId="{32BC26D8-82FB-445E-AA49-62A77D7C1EE0}"/>
          </ac:spMkLst>
        </pc:spChg>
        <pc:spChg chg="del">
          <ac:chgData name="Sarah Gothard" userId="0e53f415fda5f162" providerId="LiveId" clId="{4FFA254D-BD33-4366-A3DB-BD8EC833E587}" dt="2022-04-14T14:09:23.408" v="5" actId="26606"/>
          <ac:spMkLst>
            <pc:docMk/>
            <pc:sldMk cId="1873351668" sldId="261"/>
            <ac:spMk id="136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09:23.408" v="5" actId="26606"/>
          <ac:picMkLst>
            <pc:docMk/>
            <pc:sldMk cId="1873351668" sldId="261"/>
            <ac:picMk id="3" creationId="{2DC6280C-7C15-410F-A937-E9AAE83E1F98}"/>
          </ac:picMkLst>
        </pc:picChg>
        <pc:picChg chg="del">
          <ac:chgData name="Sarah Gothard" userId="0e53f415fda5f162" providerId="LiveId" clId="{4FFA254D-BD33-4366-A3DB-BD8EC833E587}" dt="2022-04-14T14:07:18.166" v="3" actId="478"/>
          <ac:picMkLst>
            <pc:docMk/>
            <pc:sldMk cId="1873351668" sldId="261"/>
            <ac:picMk id="7" creationId="{5EF8995A-F157-436B-B84D-98C151D07E25}"/>
          </ac:picMkLst>
        </pc:picChg>
      </pc:sldChg>
      <pc:sldChg chg="addSp delSp modSp mod">
        <pc:chgData name="Sarah Gothard" userId="0e53f415fda5f162" providerId="LiveId" clId="{4FFA254D-BD33-4366-A3DB-BD8EC833E587}" dt="2022-04-14T14:10:35.173" v="11" actId="26606"/>
        <pc:sldMkLst>
          <pc:docMk/>
          <pc:sldMk cId="3411336424" sldId="262"/>
        </pc:sldMkLst>
        <pc:spChg chg="add del mod">
          <ac:chgData name="Sarah Gothard" userId="0e53f415fda5f162" providerId="LiveId" clId="{4FFA254D-BD33-4366-A3DB-BD8EC833E587}" dt="2022-04-14T14:10:09.083" v="8" actId="26606"/>
          <ac:spMkLst>
            <pc:docMk/>
            <pc:sldMk cId="3411336424" sldId="262"/>
            <ac:spMk id="3" creationId="{1206BADE-F9EA-44A3-A6D0-0E8D45BE160E}"/>
          </ac:spMkLst>
        </pc:spChg>
        <pc:spChg chg="ord">
          <ac:chgData name="Sarah Gothard" userId="0e53f415fda5f162" providerId="LiveId" clId="{4FFA254D-BD33-4366-A3DB-BD8EC833E587}" dt="2022-04-14T14:10:35.173" v="11" actId="26606"/>
          <ac:spMkLst>
            <pc:docMk/>
            <pc:sldMk cId="3411336424" sldId="262"/>
            <ac:spMk id="4" creationId="{2636211A-6AD9-4CC6-85CA-7B729AAD2924}"/>
          </ac:spMkLst>
        </pc:spChg>
        <pc:spChg chg="add del mod">
          <ac:chgData name="Sarah Gothard" userId="0e53f415fda5f162" providerId="LiveId" clId="{4FFA254D-BD33-4366-A3DB-BD8EC833E587}" dt="2022-04-14T14:10:35.173" v="11" actId="26606"/>
          <ac:spMkLst>
            <pc:docMk/>
            <pc:sldMk cId="3411336424" sldId="262"/>
            <ac:spMk id="9" creationId="{0A206F42-78EE-4514-B0B3-DBD9CB312614}"/>
          </ac:spMkLst>
        </pc:spChg>
        <pc:spChg chg="del">
          <ac:chgData name="Sarah Gothard" userId="0e53f415fda5f162" providerId="LiveId" clId="{4FFA254D-BD33-4366-A3DB-BD8EC833E587}" dt="2022-04-14T14:10:09.083" v="8" actId="26606"/>
          <ac:spMkLst>
            <pc:docMk/>
            <pc:sldMk cId="3411336424" sldId="262"/>
            <ac:spMk id="22" creationId="{32BC26D8-82FB-445E-AA49-62A77D7C1EE0}"/>
          </ac:spMkLst>
        </pc:spChg>
        <pc:spChg chg="del">
          <ac:chgData name="Sarah Gothard" userId="0e53f415fda5f162" providerId="LiveId" clId="{4FFA254D-BD33-4366-A3DB-BD8EC833E587}" dt="2022-04-14T14:10:09.083" v="8" actId="26606"/>
          <ac:spMkLst>
            <pc:docMk/>
            <pc:sldMk cId="3411336424" sldId="262"/>
            <ac:spMk id="24" creationId="{CB44330D-EA18-4254-AA95-EB49948539B8}"/>
          </ac:spMkLst>
        </pc:spChg>
        <pc:spChg chg="add del">
          <ac:chgData name="Sarah Gothard" userId="0e53f415fda5f162" providerId="LiveId" clId="{4FFA254D-BD33-4366-A3DB-BD8EC833E587}" dt="2022-04-14T14:10:35.173" v="11" actId="26606"/>
          <ac:spMkLst>
            <pc:docMk/>
            <pc:sldMk cId="3411336424" sldId="262"/>
            <ac:spMk id="29" creationId="{32BC26D8-82FB-445E-AA49-62A77D7C1EE0}"/>
          </ac:spMkLst>
        </pc:spChg>
        <pc:spChg chg="add del">
          <ac:chgData name="Sarah Gothard" userId="0e53f415fda5f162" providerId="LiveId" clId="{4FFA254D-BD33-4366-A3DB-BD8EC833E587}" dt="2022-04-14T14:10:35.173" v="11" actId="26606"/>
          <ac:spMkLst>
            <pc:docMk/>
            <pc:sldMk cId="3411336424" sldId="262"/>
            <ac:spMk id="31" creationId="{CB44330D-EA18-4254-AA95-EB49948539B8}"/>
          </ac:spMkLst>
        </pc:spChg>
        <pc:spChg chg="add">
          <ac:chgData name="Sarah Gothard" userId="0e53f415fda5f162" providerId="LiveId" clId="{4FFA254D-BD33-4366-A3DB-BD8EC833E587}" dt="2022-04-14T14:10:35.173" v="11" actId="26606"/>
          <ac:spMkLst>
            <pc:docMk/>
            <pc:sldMk cId="3411336424" sldId="262"/>
            <ac:spMk id="36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0:35.173" v="11" actId="26606"/>
          <ac:spMkLst>
            <pc:docMk/>
            <pc:sldMk cId="3411336424" sldId="262"/>
            <ac:spMk id="38" creationId="{CB44330D-EA18-4254-AA95-EB49948539B8}"/>
          </ac:spMkLst>
        </pc:spChg>
        <pc:picChg chg="del">
          <ac:chgData name="Sarah Gothard" userId="0e53f415fda5f162" providerId="LiveId" clId="{4FFA254D-BD33-4366-A3DB-BD8EC833E587}" dt="2022-04-14T14:10:07.014" v="6" actId="478"/>
          <ac:picMkLst>
            <pc:docMk/>
            <pc:sldMk cId="3411336424" sldId="262"/>
            <ac:picMk id="6" creationId="{40660CEE-BC68-41FF-9A93-8B77EA9CB232}"/>
          </ac:picMkLst>
        </pc:picChg>
        <pc:picChg chg="add del mod">
          <ac:chgData name="Sarah Gothard" userId="0e53f415fda5f162" providerId="LiveId" clId="{4FFA254D-BD33-4366-A3DB-BD8EC833E587}" dt="2022-04-14T14:10:32.313" v="9" actId="478"/>
          <ac:picMkLst>
            <pc:docMk/>
            <pc:sldMk cId="3411336424" sldId="262"/>
            <ac:picMk id="7" creationId="{67E97E6A-A198-42BA-A5ED-C538CC0C02F0}"/>
          </ac:picMkLst>
        </pc:picChg>
        <pc:picChg chg="add mod">
          <ac:chgData name="Sarah Gothard" userId="0e53f415fda5f162" providerId="LiveId" clId="{4FFA254D-BD33-4366-A3DB-BD8EC833E587}" dt="2022-04-14T14:10:35.173" v="11" actId="26606"/>
          <ac:picMkLst>
            <pc:docMk/>
            <pc:sldMk cId="3411336424" sldId="262"/>
            <ac:picMk id="11" creationId="{1ADD154A-525C-4145-BDDB-19BBAB1EF384}"/>
          </ac:picMkLst>
        </pc:picChg>
      </pc:sldChg>
      <pc:sldChg chg="addSp delSp modSp mod">
        <pc:chgData name="Sarah Gothard" userId="0e53f415fda5f162" providerId="LiveId" clId="{4FFA254D-BD33-4366-A3DB-BD8EC833E587}" dt="2022-04-14T14:11:48.122" v="16" actId="26606"/>
        <pc:sldMkLst>
          <pc:docMk/>
          <pc:sldMk cId="982325013" sldId="263"/>
        </pc:sldMkLst>
        <pc:spChg chg="add del mod">
          <ac:chgData name="Sarah Gothard" userId="0e53f415fda5f162" providerId="LiveId" clId="{4FFA254D-BD33-4366-A3DB-BD8EC833E587}" dt="2022-04-14T14:11:48.122" v="16" actId="26606"/>
          <ac:spMkLst>
            <pc:docMk/>
            <pc:sldMk cId="982325013" sldId="263"/>
            <ac:spMk id="3" creationId="{1B629130-1A52-41C8-BEB9-888701937AD6}"/>
          </ac:spMkLst>
        </pc:spChg>
        <pc:spChg chg="ord">
          <ac:chgData name="Sarah Gothard" userId="0e53f415fda5f162" providerId="LiveId" clId="{4FFA254D-BD33-4366-A3DB-BD8EC833E587}" dt="2022-04-14T14:11:48.122" v="16" actId="26606"/>
          <ac:spMkLst>
            <pc:docMk/>
            <pc:sldMk cId="982325013" sldId="263"/>
            <ac:spMk id="4" creationId="{3CA3FDD9-B056-4CF4-B6AA-3297E029C3B6}"/>
          </ac:spMkLst>
        </pc:spChg>
        <pc:spChg chg="del">
          <ac:chgData name="Sarah Gothard" userId="0e53f415fda5f162" providerId="LiveId" clId="{4FFA254D-BD33-4366-A3DB-BD8EC833E587}" dt="2022-04-14T14:11:48.122" v="16" actId="26606"/>
          <ac:spMkLst>
            <pc:docMk/>
            <pc:sldMk cId="982325013" sldId="263"/>
            <ac:spMk id="18" creationId="{32BC26D8-82FB-445E-AA49-62A77D7C1EE0}"/>
          </ac:spMkLst>
        </pc:spChg>
        <pc:spChg chg="del">
          <ac:chgData name="Sarah Gothard" userId="0e53f415fda5f162" providerId="LiveId" clId="{4FFA254D-BD33-4366-A3DB-BD8EC833E587}" dt="2022-04-14T14:11:48.122" v="16" actId="26606"/>
          <ac:spMkLst>
            <pc:docMk/>
            <pc:sldMk cId="982325013" sldId="263"/>
            <ac:spMk id="20" creationId="{CB44330D-EA18-4254-AA95-EB49948539B8}"/>
          </ac:spMkLst>
        </pc:spChg>
        <pc:spChg chg="add">
          <ac:chgData name="Sarah Gothard" userId="0e53f415fda5f162" providerId="LiveId" clId="{4FFA254D-BD33-4366-A3DB-BD8EC833E587}" dt="2022-04-14T14:11:48.122" v="16" actId="26606"/>
          <ac:spMkLst>
            <pc:docMk/>
            <pc:sldMk cId="982325013" sldId="263"/>
            <ac:spMk id="25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1:48.122" v="16" actId="26606"/>
          <ac:spMkLst>
            <pc:docMk/>
            <pc:sldMk cId="982325013" sldId="263"/>
            <ac:spMk id="27" creationId="{CB44330D-EA18-4254-AA95-EB49948539B8}"/>
          </ac:spMkLst>
        </pc:spChg>
        <pc:picChg chg="add del">
          <ac:chgData name="Sarah Gothard" userId="0e53f415fda5f162" providerId="LiveId" clId="{4FFA254D-BD33-4366-A3DB-BD8EC833E587}" dt="2022-04-14T14:11:38.990" v="14" actId="22"/>
          <ac:picMkLst>
            <pc:docMk/>
            <pc:sldMk cId="982325013" sldId="263"/>
            <ac:picMk id="6" creationId="{B017320A-D09A-4403-BF50-634B822609E9}"/>
          </ac:picMkLst>
        </pc:picChg>
        <pc:picChg chg="add mod">
          <ac:chgData name="Sarah Gothard" userId="0e53f415fda5f162" providerId="LiveId" clId="{4FFA254D-BD33-4366-A3DB-BD8EC833E587}" dt="2022-04-14T14:11:48.122" v="16" actId="26606"/>
          <ac:picMkLst>
            <pc:docMk/>
            <pc:sldMk cId="982325013" sldId="263"/>
            <ac:picMk id="8" creationId="{DBF2184B-A9B2-424B-B60F-4DD1001A1631}"/>
          </ac:picMkLst>
        </pc:picChg>
        <pc:picChg chg="del">
          <ac:chgData name="Sarah Gothard" userId="0e53f415fda5f162" providerId="LiveId" clId="{4FFA254D-BD33-4366-A3DB-BD8EC833E587}" dt="2022-04-14T14:11:38.024" v="12" actId="478"/>
          <ac:picMkLst>
            <pc:docMk/>
            <pc:sldMk cId="982325013" sldId="263"/>
            <ac:picMk id="9" creationId="{9C27A585-7D57-4D87-A0B4-DB81838E2E95}"/>
          </ac:picMkLst>
        </pc:picChg>
      </pc:sldChg>
      <pc:sldChg chg="addSp delSp modSp mod">
        <pc:chgData name="Sarah Gothard" userId="0e53f415fda5f162" providerId="LiveId" clId="{4FFA254D-BD33-4366-A3DB-BD8EC833E587}" dt="2022-04-14T14:11:58.334" v="19" actId="26606"/>
        <pc:sldMkLst>
          <pc:docMk/>
          <pc:sldMk cId="2308207023" sldId="264"/>
        </pc:sldMkLst>
        <pc:spChg chg="add del mod">
          <ac:chgData name="Sarah Gothard" userId="0e53f415fda5f162" providerId="LiveId" clId="{4FFA254D-BD33-4366-A3DB-BD8EC833E587}" dt="2022-04-14T14:11:58.334" v="19" actId="26606"/>
          <ac:spMkLst>
            <pc:docMk/>
            <pc:sldMk cId="2308207023" sldId="264"/>
            <ac:spMk id="3" creationId="{A117A942-9F75-445B-9E8E-0BAAA6E40B14}"/>
          </ac:spMkLst>
        </pc:spChg>
        <pc:spChg chg="ord">
          <ac:chgData name="Sarah Gothard" userId="0e53f415fda5f162" providerId="LiveId" clId="{4FFA254D-BD33-4366-A3DB-BD8EC833E587}" dt="2022-04-14T14:11:58.334" v="19" actId="26606"/>
          <ac:spMkLst>
            <pc:docMk/>
            <pc:sldMk cId="2308207023" sldId="264"/>
            <ac:spMk id="4" creationId="{DF7503DC-F75F-4F36-BC6C-849F20BB2E5E}"/>
          </ac:spMkLst>
        </pc:spChg>
        <pc:spChg chg="del">
          <ac:chgData name="Sarah Gothard" userId="0e53f415fda5f162" providerId="LiveId" clId="{4FFA254D-BD33-4366-A3DB-BD8EC833E587}" dt="2022-04-14T14:11:58.334" v="19" actId="26606"/>
          <ac:spMkLst>
            <pc:docMk/>
            <pc:sldMk cId="2308207023" sldId="264"/>
            <ac:spMk id="18" creationId="{32BC26D8-82FB-445E-AA49-62A77D7C1EE0}"/>
          </ac:spMkLst>
        </pc:spChg>
        <pc:spChg chg="del">
          <ac:chgData name="Sarah Gothard" userId="0e53f415fda5f162" providerId="LiveId" clId="{4FFA254D-BD33-4366-A3DB-BD8EC833E587}" dt="2022-04-14T14:11:58.334" v="19" actId="26606"/>
          <ac:spMkLst>
            <pc:docMk/>
            <pc:sldMk cId="2308207023" sldId="264"/>
            <ac:spMk id="20" creationId="{CB44330D-EA18-4254-AA95-EB49948539B8}"/>
          </ac:spMkLst>
        </pc:spChg>
        <pc:spChg chg="add">
          <ac:chgData name="Sarah Gothard" userId="0e53f415fda5f162" providerId="LiveId" clId="{4FFA254D-BD33-4366-A3DB-BD8EC833E587}" dt="2022-04-14T14:11:58.334" v="19" actId="26606"/>
          <ac:spMkLst>
            <pc:docMk/>
            <pc:sldMk cId="2308207023" sldId="264"/>
            <ac:spMk id="25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1:58.334" v="19" actId="26606"/>
          <ac:spMkLst>
            <pc:docMk/>
            <pc:sldMk cId="2308207023" sldId="264"/>
            <ac:spMk id="27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1:58.334" v="19" actId="26606"/>
          <ac:picMkLst>
            <pc:docMk/>
            <pc:sldMk cId="2308207023" sldId="264"/>
            <ac:picMk id="6" creationId="{5EBA0445-DEDA-40AF-A447-1CFB2D6FAF20}"/>
          </ac:picMkLst>
        </pc:picChg>
        <pc:picChg chg="del">
          <ac:chgData name="Sarah Gothard" userId="0e53f415fda5f162" providerId="LiveId" clId="{4FFA254D-BD33-4366-A3DB-BD8EC833E587}" dt="2022-04-14T14:11:56.921" v="17" actId="478"/>
          <ac:picMkLst>
            <pc:docMk/>
            <pc:sldMk cId="2308207023" sldId="264"/>
            <ac:picMk id="7" creationId="{6CF49CA8-14DE-4D25-9AD5-FF8B5E00A91B}"/>
          </ac:picMkLst>
        </pc:picChg>
      </pc:sldChg>
      <pc:sldChg chg="addSp delSp modSp new mod setBg">
        <pc:chgData name="Sarah Gothard" userId="0e53f415fda5f162" providerId="LiveId" clId="{4FFA254D-BD33-4366-A3DB-BD8EC833E587}" dt="2022-04-14T14:12:24.397" v="26" actId="27614"/>
        <pc:sldMkLst>
          <pc:docMk/>
          <pc:sldMk cId="1632396104" sldId="265"/>
        </pc:sldMkLst>
        <pc:spChg chg="del">
          <ac:chgData name="Sarah Gothard" userId="0e53f415fda5f162" providerId="LiveId" clId="{4FFA254D-BD33-4366-A3DB-BD8EC833E587}" dt="2022-04-14T14:12:16.339" v="23" actId="26606"/>
          <ac:spMkLst>
            <pc:docMk/>
            <pc:sldMk cId="1632396104" sldId="265"/>
            <ac:spMk id="2" creationId="{19DF5113-600C-462A-B95A-73B6CDDFE532}"/>
          </ac:spMkLst>
        </pc:spChg>
        <pc:spChg chg="del">
          <ac:chgData name="Sarah Gothard" userId="0e53f415fda5f162" providerId="LiveId" clId="{4FFA254D-BD33-4366-A3DB-BD8EC833E587}" dt="2022-04-14T14:12:16.339" v="23" actId="26606"/>
          <ac:spMkLst>
            <pc:docMk/>
            <pc:sldMk cId="1632396104" sldId="265"/>
            <ac:spMk id="3" creationId="{14AE89A8-9AC7-45FB-BF8C-41291BC75319}"/>
          </ac:spMkLst>
        </pc:spChg>
        <pc:spChg chg="mod ord">
          <ac:chgData name="Sarah Gothard" userId="0e53f415fda5f162" providerId="LiveId" clId="{4FFA254D-BD33-4366-A3DB-BD8EC833E587}" dt="2022-04-14T14:12:16.339" v="23" actId="26606"/>
          <ac:spMkLst>
            <pc:docMk/>
            <pc:sldMk cId="1632396104" sldId="265"/>
            <ac:spMk id="4" creationId="{450F97AD-41B5-401F-AE6A-59B2055A261E}"/>
          </ac:spMkLst>
        </pc:spChg>
        <pc:spChg chg="add">
          <ac:chgData name="Sarah Gothard" userId="0e53f415fda5f162" providerId="LiveId" clId="{4FFA254D-BD33-4366-A3DB-BD8EC833E587}" dt="2022-04-14T14:12:16.339" v="23" actId="26606"/>
          <ac:spMkLst>
            <pc:docMk/>
            <pc:sldMk cId="1632396104" sldId="265"/>
            <ac:spMk id="11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2:16.339" v="23" actId="26606"/>
          <ac:spMkLst>
            <pc:docMk/>
            <pc:sldMk cId="1632396104" sldId="265"/>
            <ac:spMk id="13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2:24.397" v="26" actId="27614"/>
          <ac:picMkLst>
            <pc:docMk/>
            <pc:sldMk cId="1632396104" sldId="265"/>
            <ac:picMk id="6" creationId="{96F5554C-F363-4E99-AEDE-85E24730C3F9}"/>
          </ac:picMkLst>
        </pc:picChg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2433422366" sldId="265"/>
        </pc:sldMkLst>
      </pc:sldChg>
      <pc:sldChg chg="addSp delSp modSp new mod setBg">
        <pc:chgData name="Sarah Gothard" userId="0e53f415fda5f162" providerId="LiveId" clId="{4FFA254D-BD33-4366-A3DB-BD8EC833E587}" dt="2022-04-14T14:12:28.129" v="29" actId="27614"/>
        <pc:sldMkLst>
          <pc:docMk/>
          <pc:sldMk cId="965661860" sldId="266"/>
        </pc:sldMkLst>
        <pc:spChg chg="del">
          <ac:chgData name="Sarah Gothard" userId="0e53f415fda5f162" providerId="LiveId" clId="{4FFA254D-BD33-4366-A3DB-BD8EC833E587}" dt="2022-04-14T14:12:26.141" v="28" actId="26606"/>
          <ac:spMkLst>
            <pc:docMk/>
            <pc:sldMk cId="965661860" sldId="266"/>
            <ac:spMk id="2" creationId="{46DE90DE-B2EF-4090-BECB-EEC27A9597D1}"/>
          </ac:spMkLst>
        </pc:spChg>
        <pc:spChg chg="del">
          <ac:chgData name="Sarah Gothard" userId="0e53f415fda5f162" providerId="LiveId" clId="{4FFA254D-BD33-4366-A3DB-BD8EC833E587}" dt="2022-04-14T14:12:26.141" v="28" actId="26606"/>
          <ac:spMkLst>
            <pc:docMk/>
            <pc:sldMk cId="965661860" sldId="266"/>
            <ac:spMk id="3" creationId="{D29DCEFD-4B53-40CB-9572-44518894E0AE}"/>
          </ac:spMkLst>
        </pc:spChg>
        <pc:spChg chg="mod ord">
          <ac:chgData name="Sarah Gothard" userId="0e53f415fda5f162" providerId="LiveId" clId="{4FFA254D-BD33-4366-A3DB-BD8EC833E587}" dt="2022-04-14T14:12:26.141" v="28" actId="26606"/>
          <ac:spMkLst>
            <pc:docMk/>
            <pc:sldMk cId="965661860" sldId="266"/>
            <ac:spMk id="4" creationId="{63536F05-61B4-47D7-9CE7-B975F0961984}"/>
          </ac:spMkLst>
        </pc:spChg>
        <pc:spChg chg="add">
          <ac:chgData name="Sarah Gothard" userId="0e53f415fda5f162" providerId="LiveId" clId="{4FFA254D-BD33-4366-A3DB-BD8EC833E587}" dt="2022-04-14T14:12:26.141" v="28" actId="26606"/>
          <ac:spMkLst>
            <pc:docMk/>
            <pc:sldMk cId="965661860" sldId="266"/>
            <ac:spMk id="11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2:26.141" v="28" actId="26606"/>
          <ac:spMkLst>
            <pc:docMk/>
            <pc:sldMk cId="965661860" sldId="266"/>
            <ac:spMk id="13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2:28.129" v="29" actId="27614"/>
          <ac:picMkLst>
            <pc:docMk/>
            <pc:sldMk cId="965661860" sldId="266"/>
            <ac:picMk id="6" creationId="{F8968477-8D6A-44ED-9484-9ADC42289335}"/>
          </ac:picMkLst>
        </pc:picChg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4085030324" sldId="266"/>
        </pc:sldMkLst>
      </pc:sldChg>
      <pc:sldChg chg="addSp delSp add del setBg delDesignElem">
        <pc:chgData name="Sarah Gothard" userId="0e53f415fda5f162" providerId="LiveId" clId="{4FFA254D-BD33-4366-A3DB-BD8EC833E587}" dt="2022-04-14T14:12:31.907" v="35"/>
        <pc:sldMkLst>
          <pc:docMk/>
          <pc:sldMk cId="859811613" sldId="267"/>
        </pc:sldMkLst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859811613" sldId="267"/>
            <ac:spMk id="25" creationId="{32BC26D8-82FB-445E-AA49-62A77D7C1EE0}"/>
          </ac:spMkLst>
        </pc:spChg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859811613" sldId="267"/>
            <ac:spMk id="27" creationId="{CB44330D-EA18-4254-AA95-EB49948539B8}"/>
          </ac:spMkLst>
        </pc:spChg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1344391372" sldId="267"/>
        </pc:sldMkLst>
      </pc:sldChg>
      <pc:sldChg chg="addSp delSp add del setBg delDesignElem">
        <pc:chgData name="Sarah Gothard" userId="0e53f415fda5f162" providerId="LiveId" clId="{4FFA254D-BD33-4366-A3DB-BD8EC833E587}" dt="2022-04-14T14:12:31.907" v="35"/>
        <pc:sldMkLst>
          <pc:docMk/>
          <pc:sldMk cId="61248540" sldId="268"/>
        </pc:sldMkLst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61248540" sldId="268"/>
            <ac:spMk id="25" creationId="{32BC26D8-82FB-445E-AA49-62A77D7C1EE0}"/>
          </ac:spMkLst>
        </pc:spChg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61248540" sldId="268"/>
            <ac:spMk id="27" creationId="{CB44330D-EA18-4254-AA95-EB49948539B8}"/>
          </ac:spMkLst>
        </pc:spChg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244275726" sldId="268"/>
        </pc:sldMkLst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1571462666" sldId="269"/>
        </pc:sldMkLst>
      </pc:sldChg>
      <pc:sldChg chg="addSp delSp add del setBg delDesignElem">
        <pc:chgData name="Sarah Gothard" userId="0e53f415fda5f162" providerId="LiveId" clId="{4FFA254D-BD33-4366-A3DB-BD8EC833E587}" dt="2022-04-14T14:12:31.907" v="35"/>
        <pc:sldMkLst>
          <pc:docMk/>
          <pc:sldMk cId="2065336134" sldId="269"/>
        </pc:sldMkLst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2065336134" sldId="269"/>
            <ac:spMk id="11" creationId="{32BC26D8-82FB-445E-AA49-62A77D7C1EE0}"/>
          </ac:spMkLst>
        </pc:spChg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2065336134" sldId="269"/>
            <ac:spMk id="13" creationId="{CB44330D-EA18-4254-AA95-EB49948539B8}"/>
          </ac:spMkLst>
        </pc:spChg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1065564420" sldId="270"/>
        </pc:sldMkLst>
      </pc:sldChg>
      <pc:sldChg chg="addSp delSp add del setBg delDesignElem">
        <pc:chgData name="Sarah Gothard" userId="0e53f415fda5f162" providerId="LiveId" clId="{4FFA254D-BD33-4366-A3DB-BD8EC833E587}" dt="2022-04-14T14:12:31.907" v="35"/>
        <pc:sldMkLst>
          <pc:docMk/>
          <pc:sldMk cId="2906191145" sldId="270"/>
        </pc:sldMkLst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2906191145" sldId="270"/>
            <ac:spMk id="11" creationId="{32BC26D8-82FB-445E-AA49-62A77D7C1EE0}"/>
          </ac:spMkLst>
        </pc:spChg>
        <pc:spChg chg="add del">
          <ac:chgData name="Sarah Gothard" userId="0e53f415fda5f162" providerId="LiveId" clId="{4FFA254D-BD33-4366-A3DB-BD8EC833E587}" dt="2022-04-14T14:12:31.907" v="35"/>
          <ac:spMkLst>
            <pc:docMk/>
            <pc:sldMk cId="2906191145" sldId="270"/>
            <ac:spMk id="13" creationId="{CB44330D-EA18-4254-AA95-EB49948539B8}"/>
          </ac:spMkLst>
        </pc:spChg>
      </pc:sldChg>
      <pc:sldChg chg="del">
        <pc:chgData name="Sarah Gothard" userId="0e53f415fda5f162" providerId="LiveId" clId="{4FFA254D-BD33-4366-A3DB-BD8EC833E587}" dt="2022-04-14T14:12:01.341" v="20" actId="47"/>
        <pc:sldMkLst>
          <pc:docMk/>
          <pc:sldMk cId="215664652" sldId="271"/>
        </pc:sldMkLst>
      </pc:sldChg>
      <pc:sldChg chg="addSp delSp modSp new mod setBg">
        <pc:chgData name="Sarah Gothard" userId="0e53f415fda5f162" providerId="LiveId" clId="{4FFA254D-BD33-4366-A3DB-BD8EC833E587}" dt="2022-04-14T14:16:50.531" v="39" actId="27614"/>
        <pc:sldMkLst>
          <pc:docMk/>
          <pc:sldMk cId="359057235" sldId="275"/>
        </pc:sldMkLst>
        <pc:spChg chg="del">
          <ac:chgData name="Sarah Gothard" userId="0e53f415fda5f162" providerId="LiveId" clId="{4FFA254D-BD33-4366-A3DB-BD8EC833E587}" dt="2022-04-14T14:15:42.227" v="38" actId="26606"/>
          <ac:spMkLst>
            <pc:docMk/>
            <pc:sldMk cId="359057235" sldId="275"/>
            <ac:spMk id="2" creationId="{29039FDC-A743-45C6-8DDE-E9F380898101}"/>
          </ac:spMkLst>
        </pc:spChg>
        <pc:spChg chg="del">
          <ac:chgData name="Sarah Gothard" userId="0e53f415fda5f162" providerId="LiveId" clId="{4FFA254D-BD33-4366-A3DB-BD8EC833E587}" dt="2022-04-14T14:15:42.227" v="38" actId="26606"/>
          <ac:spMkLst>
            <pc:docMk/>
            <pc:sldMk cId="359057235" sldId="275"/>
            <ac:spMk id="3" creationId="{927EF5EF-AB89-4E45-9DC8-63D9740A8AFE}"/>
          </ac:spMkLst>
        </pc:spChg>
        <pc:spChg chg="mod ord">
          <ac:chgData name="Sarah Gothard" userId="0e53f415fda5f162" providerId="LiveId" clId="{4FFA254D-BD33-4366-A3DB-BD8EC833E587}" dt="2022-04-14T14:15:42.227" v="38" actId="26606"/>
          <ac:spMkLst>
            <pc:docMk/>
            <pc:sldMk cId="359057235" sldId="275"/>
            <ac:spMk id="4" creationId="{FDFAA933-2EC5-413E-8DDC-6E2ABEFEA69F}"/>
          </ac:spMkLst>
        </pc:spChg>
        <pc:spChg chg="add">
          <ac:chgData name="Sarah Gothard" userId="0e53f415fda5f162" providerId="LiveId" clId="{4FFA254D-BD33-4366-A3DB-BD8EC833E587}" dt="2022-04-14T14:15:42.227" v="38" actId="26606"/>
          <ac:spMkLst>
            <pc:docMk/>
            <pc:sldMk cId="359057235" sldId="275"/>
            <ac:spMk id="11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5:42.227" v="38" actId="26606"/>
          <ac:spMkLst>
            <pc:docMk/>
            <pc:sldMk cId="359057235" sldId="275"/>
            <ac:spMk id="13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6:50.531" v="39" actId="27614"/>
          <ac:picMkLst>
            <pc:docMk/>
            <pc:sldMk cId="359057235" sldId="275"/>
            <ac:picMk id="6" creationId="{4545585B-879E-44DA-81FA-D12D61AD6857}"/>
          </ac:picMkLst>
        </pc:picChg>
      </pc:sldChg>
      <pc:sldChg chg="addSp delSp modSp new mod setBg">
        <pc:chgData name="Sarah Gothard" userId="0e53f415fda5f162" providerId="LiveId" clId="{4FFA254D-BD33-4366-A3DB-BD8EC833E587}" dt="2022-04-14T14:16:54.208" v="42" actId="26606"/>
        <pc:sldMkLst>
          <pc:docMk/>
          <pc:sldMk cId="3755455856" sldId="276"/>
        </pc:sldMkLst>
        <pc:spChg chg="del">
          <ac:chgData name="Sarah Gothard" userId="0e53f415fda5f162" providerId="LiveId" clId="{4FFA254D-BD33-4366-A3DB-BD8EC833E587}" dt="2022-04-14T14:16:54.208" v="42" actId="26606"/>
          <ac:spMkLst>
            <pc:docMk/>
            <pc:sldMk cId="3755455856" sldId="276"/>
            <ac:spMk id="2" creationId="{98566F67-7C69-4F91-B097-9CC8F4C489E6}"/>
          </ac:spMkLst>
        </pc:spChg>
        <pc:spChg chg="del">
          <ac:chgData name="Sarah Gothard" userId="0e53f415fda5f162" providerId="LiveId" clId="{4FFA254D-BD33-4366-A3DB-BD8EC833E587}" dt="2022-04-14T14:16:54.208" v="42" actId="26606"/>
          <ac:spMkLst>
            <pc:docMk/>
            <pc:sldMk cId="3755455856" sldId="276"/>
            <ac:spMk id="3" creationId="{58E8DD2A-77D0-4819-9A06-A23182A17AC3}"/>
          </ac:spMkLst>
        </pc:spChg>
        <pc:spChg chg="mod ord">
          <ac:chgData name="Sarah Gothard" userId="0e53f415fda5f162" providerId="LiveId" clId="{4FFA254D-BD33-4366-A3DB-BD8EC833E587}" dt="2022-04-14T14:16:54.208" v="42" actId="26606"/>
          <ac:spMkLst>
            <pc:docMk/>
            <pc:sldMk cId="3755455856" sldId="276"/>
            <ac:spMk id="4" creationId="{BEF411CE-2261-4AED-8F5E-9CF7D1D00121}"/>
          </ac:spMkLst>
        </pc:spChg>
        <pc:spChg chg="add">
          <ac:chgData name="Sarah Gothard" userId="0e53f415fda5f162" providerId="LiveId" clId="{4FFA254D-BD33-4366-A3DB-BD8EC833E587}" dt="2022-04-14T14:16:54.208" v="42" actId="26606"/>
          <ac:spMkLst>
            <pc:docMk/>
            <pc:sldMk cId="3755455856" sldId="276"/>
            <ac:spMk id="11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6:54.208" v="42" actId="26606"/>
          <ac:spMkLst>
            <pc:docMk/>
            <pc:sldMk cId="3755455856" sldId="276"/>
            <ac:spMk id="13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6:54.208" v="42" actId="26606"/>
          <ac:picMkLst>
            <pc:docMk/>
            <pc:sldMk cId="3755455856" sldId="276"/>
            <ac:picMk id="6" creationId="{70CE9101-02F7-4E36-874E-600BB33B18B8}"/>
          </ac:picMkLst>
        </pc:picChg>
      </pc:sldChg>
      <pc:sldChg chg="addSp delSp modSp new mod setBg">
        <pc:chgData name="Sarah Gothard" userId="0e53f415fda5f162" providerId="LiveId" clId="{4FFA254D-BD33-4366-A3DB-BD8EC833E587}" dt="2022-04-14T14:19:24.990" v="47" actId="27614"/>
        <pc:sldMkLst>
          <pc:docMk/>
          <pc:sldMk cId="1672149729" sldId="277"/>
        </pc:sldMkLst>
        <pc:spChg chg="del">
          <ac:chgData name="Sarah Gothard" userId="0e53f415fda5f162" providerId="LiveId" clId="{4FFA254D-BD33-4366-A3DB-BD8EC833E587}" dt="2022-04-14T14:18:37.493" v="45" actId="26606"/>
          <ac:spMkLst>
            <pc:docMk/>
            <pc:sldMk cId="1672149729" sldId="277"/>
            <ac:spMk id="2" creationId="{8C10788F-DD81-4869-9EE6-98A4B2BC73D8}"/>
          </ac:spMkLst>
        </pc:spChg>
        <pc:spChg chg="del">
          <ac:chgData name="Sarah Gothard" userId="0e53f415fda5f162" providerId="LiveId" clId="{4FFA254D-BD33-4366-A3DB-BD8EC833E587}" dt="2022-04-14T14:18:37.493" v="45" actId="26606"/>
          <ac:spMkLst>
            <pc:docMk/>
            <pc:sldMk cId="1672149729" sldId="277"/>
            <ac:spMk id="3" creationId="{CD0AB039-5AAA-45D4-8BAF-771A2FB489D9}"/>
          </ac:spMkLst>
        </pc:spChg>
        <pc:spChg chg="mod ord">
          <ac:chgData name="Sarah Gothard" userId="0e53f415fda5f162" providerId="LiveId" clId="{4FFA254D-BD33-4366-A3DB-BD8EC833E587}" dt="2022-04-14T14:18:37.493" v="45" actId="26606"/>
          <ac:spMkLst>
            <pc:docMk/>
            <pc:sldMk cId="1672149729" sldId="277"/>
            <ac:spMk id="4" creationId="{CA1E9C5A-0E17-49F5-922C-0F2461BF9B83}"/>
          </ac:spMkLst>
        </pc:spChg>
        <pc:spChg chg="add">
          <ac:chgData name="Sarah Gothard" userId="0e53f415fda5f162" providerId="LiveId" clId="{4FFA254D-BD33-4366-A3DB-BD8EC833E587}" dt="2022-04-14T14:18:37.493" v="45" actId="26606"/>
          <ac:spMkLst>
            <pc:docMk/>
            <pc:sldMk cId="1672149729" sldId="277"/>
            <ac:spMk id="11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8:37.493" v="45" actId="26606"/>
          <ac:spMkLst>
            <pc:docMk/>
            <pc:sldMk cId="1672149729" sldId="277"/>
            <ac:spMk id="13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9:24.990" v="47" actId="27614"/>
          <ac:picMkLst>
            <pc:docMk/>
            <pc:sldMk cId="1672149729" sldId="277"/>
            <ac:picMk id="6" creationId="{45F3818C-BA19-4662-BC0C-BBE0735E071F}"/>
          </ac:picMkLst>
        </pc:picChg>
      </pc:sldChg>
      <pc:sldChg chg="addSp delSp modSp new mod setBg">
        <pc:chgData name="Sarah Gothard" userId="0e53f415fda5f162" providerId="LiveId" clId="{4FFA254D-BD33-4366-A3DB-BD8EC833E587}" dt="2022-04-14T14:19:26.967" v="49" actId="26606"/>
        <pc:sldMkLst>
          <pc:docMk/>
          <pc:sldMk cId="2295777416" sldId="278"/>
        </pc:sldMkLst>
        <pc:spChg chg="del">
          <ac:chgData name="Sarah Gothard" userId="0e53f415fda5f162" providerId="LiveId" clId="{4FFA254D-BD33-4366-A3DB-BD8EC833E587}" dt="2022-04-14T14:19:26.967" v="49" actId="26606"/>
          <ac:spMkLst>
            <pc:docMk/>
            <pc:sldMk cId="2295777416" sldId="278"/>
            <ac:spMk id="2" creationId="{5A8C7F1B-37BD-4E02-BDB2-9ED0C413B338}"/>
          </ac:spMkLst>
        </pc:spChg>
        <pc:spChg chg="del">
          <ac:chgData name="Sarah Gothard" userId="0e53f415fda5f162" providerId="LiveId" clId="{4FFA254D-BD33-4366-A3DB-BD8EC833E587}" dt="2022-04-14T14:19:26.967" v="49" actId="26606"/>
          <ac:spMkLst>
            <pc:docMk/>
            <pc:sldMk cId="2295777416" sldId="278"/>
            <ac:spMk id="3" creationId="{656DF8EB-C8FE-423B-BE7B-FEB93D80FB14}"/>
          </ac:spMkLst>
        </pc:spChg>
        <pc:spChg chg="mod ord">
          <ac:chgData name="Sarah Gothard" userId="0e53f415fda5f162" providerId="LiveId" clId="{4FFA254D-BD33-4366-A3DB-BD8EC833E587}" dt="2022-04-14T14:19:26.967" v="49" actId="26606"/>
          <ac:spMkLst>
            <pc:docMk/>
            <pc:sldMk cId="2295777416" sldId="278"/>
            <ac:spMk id="4" creationId="{D1A601C7-300C-4B8F-897A-B9494C3E3F55}"/>
          </ac:spMkLst>
        </pc:spChg>
        <pc:spChg chg="add">
          <ac:chgData name="Sarah Gothard" userId="0e53f415fda5f162" providerId="LiveId" clId="{4FFA254D-BD33-4366-A3DB-BD8EC833E587}" dt="2022-04-14T14:19:26.967" v="49" actId="26606"/>
          <ac:spMkLst>
            <pc:docMk/>
            <pc:sldMk cId="2295777416" sldId="278"/>
            <ac:spMk id="11" creationId="{32BC26D8-82FB-445E-AA49-62A77D7C1EE0}"/>
          </ac:spMkLst>
        </pc:spChg>
        <pc:spChg chg="add">
          <ac:chgData name="Sarah Gothard" userId="0e53f415fda5f162" providerId="LiveId" clId="{4FFA254D-BD33-4366-A3DB-BD8EC833E587}" dt="2022-04-14T14:19:26.967" v="49" actId="26606"/>
          <ac:spMkLst>
            <pc:docMk/>
            <pc:sldMk cId="2295777416" sldId="278"/>
            <ac:spMk id="13" creationId="{CB44330D-EA18-4254-AA95-EB49948539B8}"/>
          </ac:spMkLst>
        </pc:spChg>
        <pc:picChg chg="add mod">
          <ac:chgData name="Sarah Gothard" userId="0e53f415fda5f162" providerId="LiveId" clId="{4FFA254D-BD33-4366-A3DB-BD8EC833E587}" dt="2022-04-14T14:19:26.967" v="49" actId="26606"/>
          <ac:picMkLst>
            <pc:docMk/>
            <pc:sldMk cId="2295777416" sldId="278"/>
            <ac:picMk id="6" creationId="{E4D43407-BDE2-4E99-BD2F-AB30CB79B03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5968F9-49CC-4B29-B9DC-CD0033733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BF2184B-A9B2-424B-B60F-4DD1001A1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61508"/>
            <a:ext cx="10905066" cy="373498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3FDD9-B056-4CF4-B6AA-3297E029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81089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BA0445-DEDA-40AF-A447-1CFB2D6FA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503DC-F75F-4F36-BC6C-849F20BB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07835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6F5554C-F363-4E99-AEDE-85E24730C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F97AD-41B5-401F-AE6A-59B2055A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463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8968477-8D6A-44ED-9484-9ADC42289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93351"/>
            <a:ext cx="10905066" cy="38712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36F05-61B4-47D7-9CE7-B975F0961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77580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C6280C-7C15-410F-A937-E9AAE83E1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1ADD154A-525C-4145-BDDB-19BBAB1EF3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6211A-6AD9-4CC6-85CA-7B729AAD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11336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BF2184B-A9B2-424B-B60F-4DD1001A1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61508"/>
            <a:ext cx="10905066" cy="373498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3FDD9-B056-4CF4-B6AA-3297E029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2325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BA0445-DEDA-40AF-A447-1CFB2D6FA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503DC-F75F-4F36-BC6C-849F20BB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08207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6F5554C-F363-4E99-AEDE-85E24730C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F97AD-41B5-401F-AE6A-59B2055A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2396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8968477-8D6A-44ED-9484-9ADC42289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93351"/>
            <a:ext cx="10905066" cy="38712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36F05-61B4-47D7-9CE7-B975F0961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6566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5F3818C-BA19-4662-BC0C-BBE0735E0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E9C5A-0E17-49F5-922C-0F2461BF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214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4D43407-BDE2-4E99-BD2F-AB30CB79B0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601C7-300C-4B8F-897A-B9494C3E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95777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BF2184B-A9B2-424B-B60F-4DD1001A1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61508"/>
            <a:ext cx="10905066" cy="373498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3FDD9-B056-4CF4-B6AA-3297E029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868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BA0445-DEDA-40AF-A447-1CFB2D6FA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503DC-F75F-4F36-BC6C-849F20BB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3291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6F5554C-F363-4E99-AEDE-85E24730C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F97AD-41B5-401F-AE6A-59B2055A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243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8968477-8D6A-44ED-9484-9ADC42289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93351"/>
            <a:ext cx="10905066" cy="38712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36F05-61B4-47D7-9CE7-B975F0961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1405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545585B-879E-44DA-81FA-D12D61AD68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FAA933-2EC5-413E-8DDC-6E2ABEFE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905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0CE9101-02F7-4E36-874E-600BB33B18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411CE-2261-4AED-8F5E-9CF7D1D0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5545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81</Words>
  <Application>Microsoft Office PowerPoint</Application>
  <PresentationFormat>Widescreen</PresentationFormat>
  <Paragraphs>21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17</cp:revision>
  <dcterms:created xsi:type="dcterms:W3CDTF">2020-12-27T20:40:58Z</dcterms:created>
  <dcterms:modified xsi:type="dcterms:W3CDTF">2022-04-14T14:19:33Z</dcterms:modified>
</cp:coreProperties>
</file>