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EA457-D678-4235-8217-88FE844E039A}" v="3" dt="2019-10-03T14:57:21.25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F16FFF1-EE20-4E8A-9B5C-5A9DDF178994}"/>
  </pc:docChgLst>
  <pc:docChgLst>
    <pc:chgData name="Sarah Gothard" userId="0e53f415fda5f162" providerId="LiveId" clId="{654295BB-79E3-46B1-8820-58AFAC3E838C}"/>
  </pc:docChgLst>
  <pc:docChgLst>
    <pc:chgData name="Sarah Gothard" userId="0e53f415fda5f162" providerId="LiveId" clId="{1DFEA457-D678-4235-8217-88FE844E039A}"/>
    <pc:docChg chg="custSel mod modSld">
      <pc:chgData name="Sarah Gothard" userId="0e53f415fda5f162" providerId="LiveId" clId="{1DFEA457-D678-4235-8217-88FE844E039A}" dt="2019-10-03T14:57:28.586" v="16" actId="26606"/>
      <pc:docMkLst>
        <pc:docMk/>
      </pc:docMkLst>
      <pc:sldChg chg="addSp modSp mod setBg">
        <pc:chgData name="Sarah Gothard" userId="0e53f415fda5f162" providerId="LiveId" clId="{1DFEA457-D678-4235-8217-88FE844E039A}" dt="2019-10-03T14:51:47.231" v="0" actId="26606"/>
        <pc:sldMkLst>
          <pc:docMk/>
          <pc:sldMk cId="2211167003" sldId="257"/>
        </pc:sldMkLst>
        <pc:spChg chg="mod ord">
          <ac:chgData name="Sarah Gothard" userId="0e53f415fda5f162" providerId="LiveId" clId="{1DFEA457-D678-4235-8217-88FE844E039A}" dt="2019-10-03T14:51:47.231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DFEA457-D678-4235-8217-88FE844E039A}" dt="2019-10-03T14:51:47.231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1:47.231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1:47.231" v="0" actId="26606"/>
          <ac:picMkLst>
            <pc:docMk/>
            <pc:sldMk cId="2211167003" sldId="257"/>
            <ac:picMk id="2" creationId="{D8DF8B71-18E7-43C5-A1E6-B9F9316C304F}"/>
          </ac:picMkLst>
        </pc:picChg>
      </pc:sldChg>
      <pc:sldChg chg="addSp modSp mod setBg">
        <pc:chgData name="Sarah Gothard" userId="0e53f415fda5f162" providerId="LiveId" clId="{1DFEA457-D678-4235-8217-88FE844E039A}" dt="2019-10-03T14:51:50.314" v="1" actId="26606"/>
        <pc:sldMkLst>
          <pc:docMk/>
          <pc:sldMk cId="4261278435" sldId="258"/>
        </pc:sldMkLst>
        <pc:spChg chg="mod ord">
          <ac:chgData name="Sarah Gothard" userId="0e53f415fda5f162" providerId="LiveId" clId="{1DFEA457-D678-4235-8217-88FE844E039A}" dt="2019-10-03T14:51:50.314" v="1" actId="26606"/>
          <ac:spMkLst>
            <pc:docMk/>
            <pc:sldMk cId="4261278435" sldId="258"/>
            <ac:spMk id="2" creationId="{5E657EF5-F37F-4AB0-BA65-CFD7A075DBB6}"/>
          </ac:spMkLst>
        </pc:spChg>
        <pc:spChg chg="add">
          <ac:chgData name="Sarah Gothard" userId="0e53f415fda5f162" providerId="LiveId" clId="{1DFEA457-D678-4235-8217-88FE844E039A}" dt="2019-10-03T14:51:50.314" v="1" actId="26606"/>
          <ac:spMkLst>
            <pc:docMk/>
            <pc:sldMk cId="4261278435" sldId="258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1:50.314" v="1" actId="26606"/>
          <ac:spMkLst>
            <pc:docMk/>
            <pc:sldMk cId="4261278435" sldId="258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1:50.314" v="1" actId="26606"/>
          <ac:picMkLst>
            <pc:docMk/>
            <pc:sldMk cId="4261278435" sldId="258"/>
            <ac:picMk id="4" creationId="{3281805E-E559-43F7-A68D-CEF12BE8B1C8}"/>
          </ac:picMkLst>
        </pc:picChg>
      </pc:sldChg>
      <pc:sldChg chg="addSp modSp mod setBg">
        <pc:chgData name="Sarah Gothard" userId="0e53f415fda5f162" providerId="LiveId" clId="{1DFEA457-D678-4235-8217-88FE844E039A}" dt="2019-10-03T14:51:53.993" v="2" actId="26606"/>
        <pc:sldMkLst>
          <pc:docMk/>
          <pc:sldMk cId="3225321257" sldId="259"/>
        </pc:sldMkLst>
        <pc:spChg chg="mod ord">
          <ac:chgData name="Sarah Gothard" userId="0e53f415fda5f162" providerId="LiveId" clId="{1DFEA457-D678-4235-8217-88FE844E039A}" dt="2019-10-03T14:51:53.993" v="2" actId="26606"/>
          <ac:spMkLst>
            <pc:docMk/>
            <pc:sldMk cId="3225321257" sldId="259"/>
            <ac:spMk id="2" creationId="{CD7729E4-E876-4934-9E35-7ACBDE468893}"/>
          </ac:spMkLst>
        </pc:spChg>
        <pc:spChg chg="add">
          <ac:chgData name="Sarah Gothard" userId="0e53f415fda5f162" providerId="LiveId" clId="{1DFEA457-D678-4235-8217-88FE844E039A}" dt="2019-10-03T14:51:53.993" v="2" actId="26606"/>
          <ac:spMkLst>
            <pc:docMk/>
            <pc:sldMk cId="3225321257" sldId="259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1:53.993" v="2" actId="26606"/>
          <ac:spMkLst>
            <pc:docMk/>
            <pc:sldMk cId="3225321257" sldId="259"/>
            <ac:spMk id="10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1:53.993" v="2" actId="26606"/>
          <ac:picMkLst>
            <pc:docMk/>
            <pc:sldMk cId="3225321257" sldId="259"/>
            <ac:picMk id="3" creationId="{1E8EF48F-171C-4E42-830D-29DA75A161BC}"/>
          </ac:picMkLst>
        </pc:picChg>
      </pc:sldChg>
      <pc:sldChg chg="addSp delSp modSp mod setBg">
        <pc:chgData name="Sarah Gothard" userId="0e53f415fda5f162" providerId="LiveId" clId="{1DFEA457-D678-4235-8217-88FE844E039A}" dt="2019-10-03T14:52:19.894" v="5" actId="26606"/>
        <pc:sldMkLst>
          <pc:docMk/>
          <pc:sldMk cId="3676991785" sldId="260"/>
        </pc:sldMkLst>
        <pc:spChg chg="mod ord">
          <ac:chgData name="Sarah Gothard" userId="0e53f415fda5f162" providerId="LiveId" clId="{1DFEA457-D678-4235-8217-88FE844E039A}" dt="2019-10-03T14:52:19.894" v="5" actId="26606"/>
          <ac:spMkLst>
            <pc:docMk/>
            <pc:sldMk cId="3676991785" sldId="260"/>
            <ac:spMk id="2" creationId="{5E88466A-E291-4543-8A82-A091E3991CAE}"/>
          </ac:spMkLst>
        </pc:spChg>
        <pc:spChg chg="add">
          <ac:chgData name="Sarah Gothard" userId="0e53f415fda5f162" providerId="LiveId" clId="{1DFEA457-D678-4235-8217-88FE844E039A}" dt="2019-10-03T14:52:19.894" v="5" actId="26606"/>
          <ac:spMkLst>
            <pc:docMk/>
            <pc:sldMk cId="3676991785" sldId="260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2:19.894" v="5" actId="26606"/>
          <ac:spMkLst>
            <pc:docMk/>
            <pc:sldMk cId="3676991785" sldId="260"/>
            <ac:spMk id="10" creationId="{6FF5F78A-2E17-423D-8913-F994DD012AAD}"/>
          </ac:spMkLst>
        </pc:spChg>
        <pc:picChg chg="add mod">
          <ac:chgData name="Sarah Gothard" userId="0e53f415fda5f162" providerId="LiveId" clId="{1DFEA457-D678-4235-8217-88FE844E039A}" dt="2019-10-03T14:52:19.894" v="5" actId="26606"/>
          <ac:picMkLst>
            <pc:docMk/>
            <pc:sldMk cId="3676991785" sldId="260"/>
            <ac:picMk id="3" creationId="{10DA8484-FA5D-4092-A212-6FC92591BFF7}"/>
          </ac:picMkLst>
        </pc:picChg>
        <pc:picChg chg="del">
          <ac:chgData name="Sarah Gothard" userId="0e53f415fda5f162" providerId="LiveId" clId="{1DFEA457-D678-4235-8217-88FE844E039A}" dt="2019-10-03T14:52:06.679" v="3" actId="478"/>
          <ac:picMkLst>
            <pc:docMk/>
            <pc:sldMk cId="3676991785" sldId="260"/>
            <ac:picMk id="5" creationId="{70FA84A9-026E-4A2B-96D0-6B5743051893}"/>
          </ac:picMkLst>
        </pc:picChg>
        <pc:picChg chg="del">
          <ac:chgData name="Sarah Gothard" userId="0e53f415fda5f162" providerId="LiveId" clId="{1DFEA457-D678-4235-8217-88FE844E039A}" dt="2019-10-03T14:52:06.679" v="3" actId="478"/>
          <ac:picMkLst>
            <pc:docMk/>
            <pc:sldMk cId="3676991785" sldId="260"/>
            <ac:picMk id="6" creationId="{AD09BCC9-3DBF-4939-A173-D87B2DB14BD6}"/>
          </ac:picMkLst>
        </pc:picChg>
      </pc:sldChg>
      <pc:sldChg chg="addSp modSp mod setBg">
        <pc:chgData name="Sarah Gothard" userId="0e53f415fda5f162" providerId="LiveId" clId="{1DFEA457-D678-4235-8217-88FE844E039A}" dt="2019-10-03T14:56:34.101" v="7" actId="26606"/>
        <pc:sldMkLst>
          <pc:docMk/>
          <pc:sldMk cId="25601942" sldId="261"/>
        </pc:sldMkLst>
        <pc:spChg chg="mod ord">
          <ac:chgData name="Sarah Gothard" userId="0e53f415fda5f162" providerId="LiveId" clId="{1DFEA457-D678-4235-8217-88FE844E039A}" dt="2019-10-03T14:56:34.101" v="7" actId="26606"/>
          <ac:spMkLst>
            <pc:docMk/>
            <pc:sldMk cId="25601942" sldId="261"/>
            <ac:spMk id="2" creationId="{40DCC68B-23FF-410B-ADD1-BF4720DAA4F1}"/>
          </ac:spMkLst>
        </pc:spChg>
        <pc:spChg chg="add">
          <ac:chgData name="Sarah Gothard" userId="0e53f415fda5f162" providerId="LiveId" clId="{1DFEA457-D678-4235-8217-88FE844E039A}" dt="2019-10-03T14:56:34.101" v="7" actId="26606"/>
          <ac:spMkLst>
            <pc:docMk/>
            <pc:sldMk cId="25601942" sldId="261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4.101" v="7" actId="26606"/>
          <ac:spMkLst>
            <pc:docMk/>
            <pc:sldMk cId="25601942" sldId="261"/>
            <ac:spMk id="10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4.101" v="7" actId="26606"/>
          <ac:picMkLst>
            <pc:docMk/>
            <pc:sldMk cId="25601942" sldId="261"/>
            <ac:picMk id="3" creationId="{28C0E8E2-9DA9-4847-AA5C-8A57458C569D}"/>
          </ac:picMkLst>
        </pc:picChg>
      </pc:sldChg>
      <pc:sldChg chg="addSp modSp mod setBg">
        <pc:chgData name="Sarah Gothard" userId="0e53f415fda5f162" providerId="LiveId" clId="{1DFEA457-D678-4235-8217-88FE844E039A}" dt="2019-10-03T14:56:30.300" v="6" actId="26606"/>
        <pc:sldMkLst>
          <pc:docMk/>
          <pc:sldMk cId="1315656442" sldId="262"/>
        </pc:sldMkLst>
        <pc:spChg chg="mod ord">
          <ac:chgData name="Sarah Gothard" userId="0e53f415fda5f162" providerId="LiveId" clId="{1DFEA457-D678-4235-8217-88FE844E039A}" dt="2019-10-03T14:56:30.300" v="6" actId="26606"/>
          <ac:spMkLst>
            <pc:docMk/>
            <pc:sldMk cId="1315656442" sldId="262"/>
            <ac:spMk id="2" creationId="{B29300D8-C00A-4146-A137-944726CC571E}"/>
          </ac:spMkLst>
        </pc:spChg>
        <pc:spChg chg="add">
          <ac:chgData name="Sarah Gothard" userId="0e53f415fda5f162" providerId="LiveId" clId="{1DFEA457-D678-4235-8217-88FE844E039A}" dt="2019-10-03T14:56:30.300" v="6" actId="26606"/>
          <ac:spMkLst>
            <pc:docMk/>
            <pc:sldMk cId="1315656442" sldId="262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0.300" v="6" actId="26606"/>
          <ac:spMkLst>
            <pc:docMk/>
            <pc:sldMk cId="1315656442" sldId="262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0.300" v="6" actId="26606"/>
          <ac:picMkLst>
            <pc:docMk/>
            <pc:sldMk cId="1315656442" sldId="262"/>
            <ac:picMk id="4" creationId="{E6C59D2F-20CB-4BDC-98F7-88E3DE8799C2}"/>
          </ac:picMkLst>
        </pc:picChg>
      </pc:sldChg>
      <pc:sldChg chg="addSp modSp mod setBg">
        <pc:chgData name="Sarah Gothard" userId="0e53f415fda5f162" providerId="LiveId" clId="{1DFEA457-D678-4235-8217-88FE844E039A}" dt="2019-10-03T14:56:36.593" v="8" actId="26606"/>
        <pc:sldMkLst>
          <pc:docMk/>
          <pc:sldMk cId="1744003356" sldId="263"/>
        </pc:sldMkLst>
        <pc:spChg chg="mod ord">
          <ac:chgData name="Sarah Gothard" userId="0e53f415fda5f162" providerId="LiveId" clId="{1DFEA457-D678-4235-8217-88FE844E039A}" dt="2019-10-03T14:56:36.593" v="8" actId="26606"/>
          <ac:spMkLst>
            <pc:docMk/>
            <pc:sldMk cId="1744003356" sldId="263"/>
            <ac:spMk id="2" creationId="{7011FCDB-07F5-49BB-A131-2ED7118C0397}"/>
          </ac:spMkLst>
        </pc:spChg>
        <pc:spChg chg="add">
          <ac:chgData name="Sarah Gothard" userId="0e53f415fda5f162" providerId="LiveId" clId="{1DFEA457-D678-4235-8217-88FE844E039A}" dt="2019-10-03T14:56:36.593" v="8" actId="26606"/>
          <ac:spMkLst>
            <pc:docMk/>
            <pc:sldMk cId="1744003356" sldId="263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6.593" v="8" actId="26606"/>
          <ac:spMkLst>
            <pc:docMk/>
            <pc:sldMk cId="1744003356" sldId="263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6.593" v="8" actId="26606"/>
          <ac:picMkLst>
            <pc:docMk/>
            <pc:sldMk cId="1744003356" sldId="263"/>
            <ac:picMk id="4" creationId="{71933E6D-EB46-412C-9076-5F2FDC4FA471}"/>
          </ac:picMkLst>
        </pc:picChg>
      </pc:sldChg>
      <pc:sldChg chg="addSp modSp mod setBg">
        <pc:chgData name="Sarah Gothard" userId="0e53f415fda5f162" providerId="LiveId" clId="{1DFEA457-D678-4235-8217-88FE844E039A}" dt="2019-10-03T14:56:39.438" v="9" actId="26606"/>
        <pc:sldMkLst>
          <pc:docMk/>
          <pc:sldMk cId="583827835" sldId="264"/>
        </pc:sldMkLst>
        <pc:spChg chg="mod ord">
          <ac:chgData name="Sarah Gothard" userId="0e53f415fda5f162" providerId="LiveId" clId="{1DFEA457-D678-4235-8217-88FE844E039A}" dt="2019-10-03T14:56:39.438" v="9" actId="26606"/>
          <ac:spMkLst>
            <pc:docMk/>
            <pc:sldMk cId="583827835" sldId="264"/>
            <ac:spMk id="2" creationId="{EF8ECAEE-FCB0-456A-A376-61A5BDB87ABB}"/>
          </ac:spMkLst>
        </pc:spChg>
        <pc:spChg chg="add">
          <ac:chgData name="Sarah Gothard" userId="0e53f415fda5f162" providerId="LiveId" clId="{1DFEA457-D678-4235-8217-88FE844E039A}" dt="2019-10-03T14:56:39.438" v="9" actId="26606"/>
          <ac:spMkLst>
            <pc:docMk/>
            <pc:sldMk cId="583827835" sldId="264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6:39.438" v="9" actId="26606"/>
          <ac:spMkLst>
            <pc:docMk/>
            <pc:sldMk cId="583827835" sldId="264"/>
            <ac:spMk id="10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6:39.438" v="9" actId="26606"/>
          <ac:picMkLst>
            <pc:docMk/>
            <pc:sldMk cId="583827835" sldId="264"/>
            <ac:picMk id="3" creationId="{CF5130A0-CE5D-4F68-8F4E-1B834B68C538}"/>
          </ac:picMkLst>
        </pc:picChg>
      </pc:sldChg>
      <pc:sldChg chg="addSp delSp modSp mod setBg">
        <pc:chgData name="Sarah Gothard" userId="0e53f415fda5f162" providerId="LiveId" clId="{1DFEA457-D678-4235-8217-88FE844E039A}" dt="2019-10-03T14:57:07.277" v="12" actId="26606"/>
        <pc:sldMkLst>
          <pc:docMk/>
          <pc:sldMk cId="670466555" sldId="265"/>
        </pc:sldMkLst>
        <pc:spChg chg="mod ord">
          <ac:chgData name="Sarah Gothard" userId="0e53f415fda5f162" providerId="LiveId" clId="{1DFEA457-D678-4235-8217-88FE844E039A}" dt="2019-10-03T14:57:07.277" v="12" actId="26606"/>
          <ac:spMkLst>
            <pc:docMk/>
            <pc:sldMk cId="670466555" sldId="265"/>
            <ac:spMk id="2" creationId="{4311567A-8DBE-4104-AFF0-4899567D3486}"/>
          </ac:spMkLst>
        </pc:spChg>
        <pc:spChg chg="add">
          <ac:chgData name="Sarah Gothard" userId="0e53f415fda5f162" providerId="LiveId" clId="{1DFEA457-D678-4235-8217-88FE844E039A}" dt="2019-10-03T14:57:07.277" v="12" actId="26606"/>
          <ac:spMkLst>
            <pc:docMk/>
            <pc:sldMk cId="670466555" sldId="265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7:07.277" v="12" actId="26606"/>
          <ac:spMkLst>
            <pc:docMk/>
            <pc:sldMk cId="670466555" sldId="265"/>
            <ac:spMk id="10" creationId="{6FF5F78A-2E17-423D-8913-F994DD012AAD}"/>
          </ac:spMkLst>
        </pc:spChg>
        <pc:picChg chg="add mod">
          <ac:chgData name="Sarah Gothard" userId="0e53f415fda5f162" providerId="LiveId" clId="{1DFEA457-D678-4235-8217-88FE844E039A}" dt="2019-10-03T14:57:07.277" v="12" actId="26606"/>
          <ac:picMkLst>
            <pc:docMk/>
            <pc:sldMk cId="670466555" sldId="265"/>
            <ac:picMk id="3" creationId="{F70E65F3-4D2E-42B3-B8FB-6990445843CB}"/>
          </ac:picMkLst>
        </pc:picChg>
        <pc:picChg chg="del">
          <ac:chgData name="Sarah Gothard" userId="0e53f415fda5f162" providerId="LiveId" clId="{1DFEA457-D678-4235-8217-88FE844E039A}" dt="2019-10-03T14:56:56.696" v="10" actId="478"/>
          <ac:picMkLst>
            <pc:docMk/>
            <pc:sldMk cId="670466555" sldId="265"/>
            <ac:picMk id="5" creationId="{D67547C8-DAF3-443B-8C18-7CCE287E7CE0}"/>
          </ac:picMkLst>
        </pc:picChg>
        <pc:picChg chg="del">
          <ac:chgData name="Sarah Gothard" userId="0e53f415fda5f162" providerId="LiveId" clId="{1DFEA457-D678-4235-8217-88FE844E039A}" dt="2019-10-03T14:56:56.696" v="10" actId="478"/>
          <ac:picMkLst>
            <pc:docMk/>
            <pc:sldMk cId="670466555" sldId="265"/>
            <ac:picMk id="6" creationId="{5A58F3E7-878A-4FF8-A6AF-EAE38695492C}"/>
          </ac:picMkLst>
        </pc:picChg>
      </pc:sldChg>
      <pc:sldChg chg="addSp delSp modSp mod setBg">
        <pc:chgData name="Sarah Gothard" userId="0e53f415fda5f162" providerId="LiveId" clId="{1DFEA457-D678-4235-8217-88FE844E039A}" dt="2019-10-03T14:57:25.480" v="15" actId="26606"/>
        <pc:sldMkLst>
          <pc:docMk/>
          <pc:sldMk cId="72275971" sldId="266"/>
        </pc:sldMkLst>
        <pc:spChg chg="mod ord">
          <ac:chgData name="Sarah Gothard" userId="0e53f415fda5f162" providerId="LiveId" clId="{1DFEA457-D678-4235-8217-88FE844E039A}" dt="2019-10-03T14:57:25.480" v="15" actId="26606"/>
          <ac:spMkLst>
            <pc:docMk/>
            <pc:sldMk cId="72275971" sldId="266"/>
            <ac:spMk id="2" creationId="{E6D75D6A-D0F1-41B5-9157-C5F910E32607}"/>
          </ac:spMkLst>
        </pc:spChg>
        <pc:spChg chg="add">
          <ac:chgData name="Sarah Gothard" userId="0e53f415fda5f162" providerId="LiveId" clId="{1DFEA457-D678-4235-8217-88FE844E039A}" dt="2019-10-03T14:57:25.480" v="15" actId="26606"/>
          <ac:spMkLst>
            <pc:docMk/>
            <pc:sldMk cId="72275971" sldId="266"/>
            <ac:spMk id="8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7:25.480" v="15" actId="26606"/>
          <ac:spMkLst>
            <pc:docMk/>
            <pc:sldMk cId="72275971" sldId="266"/>
            <ac:spMk id="10" creationId="{6FF5F78A-2E17-423D-8913-F994DD012AAD}"/>
          </ac:spMkLst>
        </pc:spChg>
        <pc:picChg chg="add mod">
          <ac:chgData name="Sarah Gothard" userId="0e53f415fda5f162" providerId="LiveId" clId="{1DFEA457-D678-4235-8217-88FE844E039A}" dt="2019-10-03T14:57:25.480" v="15" actId="26606"/>
          <ac:picMkLst>
            <pc:docMk/>
            <pc:sldMk cId="72275971" sldId="266"/>
            <ac:picMk id="3" creationId="{C7A0E1E6-0FC4-48AF-A32E-8C71B4191874}"/>
          </ac:picMkLst>
        </pc:picChg>
        <pc:picChg chg="del">
          <ac:chgData name="Sarah Gothard" userId="0e53f415fda5f162" providerId="LiveId" clId="{1DFEA457-D678-4235-8217-88FE844E039A}" dt="2019-10-03T14:57:20.825" v="13" actId="478"/>
          <ac:picMkLst>
            <pc:docMk/>
            <pc:sldMk cId="72275971" sldId="266"/>
            <ac:picMk id="5" creationId="{A0A12BA8-5DA5-4651-BF92-380B019968B1}"/>
          </ac:picMkLst>
        </pc:picChg>
        <pc:picChg chg="del">
          <ac:chgData name="Sarah Gothard" userId="0e53f415fda5f162" providerId="LiveId" clId="{1DFEA457-D678-4235-8217-88FE844E039A}" dt="2019-10-03T14:57:20.825" v="13" actId="478"/>
          <ac:picMkLst>
            <pc:docMk/>
            <pc:sldMk cId="72275971" sldId="266"/>
            <ac:picMk id="6" creationId="{BEC3BBD7-31A7-429F-A8BD-864A45953C19}"/>
          </ac:picMkLst>
        </pc:picChg>
      </pc:sldChg>
      <pc:sldChg chg="addSp modSp mod setBg">
        <pc:chgData name="Sarah Gothard" userId="0e53f415fda5f162" providerId="LiveId" clId="{1DFEA457-D678-4235-8217-88FE844E039A}" dt="2019-10-03T14:57:28.586" v="16" actId="26606"/>
        <pc:sldMkLst>
          <pc:docMk/>
          <pc:sldMk cId="1771335688" sldId="267"/>
        </pc:sldMkLst>
        <pc:spChg chg="mod ord">
          <ac:chgData name="Sarah Gothard" userId="0e53f415fda5f162" providerId="LiveId" clId="{1DFEA457-D678-4235-8217-88FE844E039A}" dt="2019-10-03T14:57:28.586" v="16" actId="26606"/>
          <ac:spMkLst>
            <pc:docMk/>
            <pc:sldMk cId="1771335688" sldId="267"/>
            <ac:spMk id="2" creationId="{CAD4FDE2-D772-47E5-AD5F-A8124733630D}"/>
          </ac:spMkLst>
        </pc:spChg>
        <pc:spChg chg="add">
          <ac:chgData name="Sarah Gothard" userId="0e53f415fda5f162" providerId="LiveId" clId="{1DFEA457-D678-4235-8217-88FE844E039A}" dt="2019-10-03T14:57:28.586" v="16" actId="26606"/>
          <ac:spMkLst>
            <pc:docMk/>
            <pc:sldMk cId="1771335688" sldId="267"/>
            <ac:spMk id="9" creationId="{97B3FE1F-465D-4ECC-963E-411A6B9D0ED6}"/>
          </ac:spMkLst>
        </pc:spChg>
        <pc:spChg chg="add">
          <ac:chgData name="Sarah Gothard" userId="0e53f415fda5f162" providerId="LiveId" clId="{1DFEA457-D678-4235-8217-88FE844E039A}" dt="2019-10-03T14:57:28.586" v="16" actId="26606"/>
          <ac:spMkLst>
            <pc:docMk/>
            <pc:sldMk cId="1771335688" sldId="267"/>
            <ac:spMk id="11" creationId="{6FF5F78A-2E17-423D-8913-F994DD012AAD}"/>
          </ac:spMkLst>
        </pc:spChg>
        <pc:picChg chg="mod">
          <ac:chgData name="Sarah Gothard" userId="0e53f415fda5f162" providerId="LiveId" clId="{1DFEA457-D678-4235-8217-88FE844E039A}" dt="2019-10-03T14:57:28.586" v="16" actId="26606"/>
          <ac:picMkLst>
            <pc:docMk/>
            <pc:sldMk cId="1771335688" sldId="267"/>
            <ac:picMk id="4" creationId="{795A7FAE-2773-44BD-9BDC-9AA09BB66CBB}"/>
          </ac:picMkLst>
        </pc:picChg>
      </pc:sldChg>
    </pc:docChg>
  </pc:docChgLst>
  <pc:docChgLst>
    <pc:chgData name="Sarah Gothard" userId="0e53f415fda5f162" providerId="LiveId" clId="{ECCC4E28-F731-49F3-8478-ED455B7A8ED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3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764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65613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5518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60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422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8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955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85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19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806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F8B71-18E7-43C5-A1E6-B9F9316C3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752346"/>
            <a:ext cx="10905066" cy="33533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0E1E6-0FC4-48AF-A32E-8C71B419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D75D6A-D0F1-41B5-9157-C5F910E3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22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A7FAE-2773-44BD-9BDC-9AA09BB66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4FDE2-D772-47E5-AD5F-A8124733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133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1805E-E559-43F7-A68D-CEF12BE8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657EF5-F37F-4AB0-BA65-CFD7A075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6127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EF48F-171C-4E42-830D-29DA75A16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729E4-E876-4934-9E35-7ACBDE46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2532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A8484-FA5D-4092-A212-6FC92591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88466A-E291-4543-8A82-A091E399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7699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59D2F-20CB-4BDC-98F7-88E3DE879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9300D8-C00A-4146-A137-944726CC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1565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0E8E2-9DA9-4847-AA5C-8A57458C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DCC68B-23FF-410B-ADD1-BF4720D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60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33E6D-EB46-412C-9076-5F2FDC4FA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11FCDB-07F5-49BB-A131-2ED7118C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4400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130A0-CE5D-4F68-8F4E-1B834B68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ECAEE-FCB0-456A-A376-61A5BDB8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8382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E65F3-4D2E-42B3-B8FB-69904458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11567A-8DBE-4104-AFF0-4899567D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7046655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2019-10-03T14:57:28Z</dcterms:created>
  <dcterms:modified xsi:type="dcterms:W3CDTF">2019-10-03T14:57:29Z</dcterms:modified>
</cp:coreProperties>
</file>