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6" r:id="rId1"/>
  </p:sldMasterIdLst>
  <p:notesMasterIdLst>
    <p:notesMasterId r:id="rId15"/>
  </p:notesMasterIdLst>
  <p:handoutMasterIdLst>
    <p:handoutMasterId r:id="rId16"/>
  </p:handout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75" r:id="rId9"/>
    <p:sldId id="276" r:id="rId10"/>
    <p:sldId id="264" r:id="rId11"/>
    <p:sldId id="265" r:id="rId12"/>
    <p:sldId id="277" r:id="rId13"/>
    <p:sldId id="278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21E4AEA4-8DFA-4A89-87EB-49C32662AFE0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474" autoAdjust="0"/>
    <p:restoredTop sz="90055" autoAdjust="0"/>
  </p:normalViewPr>
  <p:slideViewPr>
    <p:cSldViewPr snapToGrid="0" showGuides="1">
      <p:cViewPr varScale="1">
        <p:scale>
          <a:sx n="65" d="100"/>
          <a:sy n="65" d="100"/>
        </p:scale>
        <p:origin x="318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76" d="100"/>
          <a:sy n="76" d="100"/>
        </p:scale>
        <p:origin x="1710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rah Gothard" userId="0e53f415fda5f162" providerId="LiveId" clId="{1BA78501-B97D-41EE-A9B3-29DC257D5C6C}"/>
    <pc:docChg chg="custSel mod modSld">
      <pc:chgData name="Sarah Gothard" userId="0e53f415fda5f162" providerId="LiveId" clId="{1BA78501-B97D-41EE-A9B3-29DC257D5C6C}" dt="2019-10-28T00:48:13.170" v="12" actId="26606"/>
      <pc:docMkLst>
        <pc:docMk/>
      </pc:docMkLst>
      <pc:sldChg chg="addSp modSp mod setBg">
        <pc:chgData name="Sarah Gothard" userId="0e53f415fda5f162" providerId="LiveId" clId="{1BA78501-B97D-41EE-A9B3-29DC257D5C6C}" dt="2019-10-28T00:47:30.599" v="0" actId="26606"/>
        <pc:sldMkLst>
          <pc:docMk/>
          <pc:sldMk cId="2211167003" sldId="257"/>
        </pc:sldMkLst>
        <pc:spChg chg="mod ord">
          <ac:chgData name="Sarah Gothard" userId="0e53f415fda5f162" providerId="LiveId" clId="{1BA78501-B97D-41EE-A9B3-29DC257D5C6C}" dt="2019-10-28T00:47:30.599" v="0" actId="26606"/>
          <ac:spMkLst>
            <pc:docMk/>
            <pc:sldMk cId="2211167003" sldId="257"/>
            <ac:spMk id="5" creationId="{B35277B3-F2AB-47E8-A410-E4DFF7CB251C}"/>
          </ac:spMkLst>
        </pc:spChg>
        <pc:spChg chg="add">
          <ac:chgData name="Sarah Gothard" userId="0e53f415fda5f162" providerId="LiveId" clId="{1BA78501-B97D-41EE-A9B3-29DC257D5C6C}" dt="2019-10-28T00:47:30.599" v="0" actId="26606"/>
          <ac:spMkLst>
            <pc:docMk/>
            <pc:sldMk cId="2211167003" sldId="257"/>
            <ac:spMk id="10" creationId="{32BC26D8-82FB-445E-AA49-62A77D7C1EE0}"/>
          </ac:spMkLst>
        </pc:spChg>
        <pc:spChg chg="add">
          <ac:chgData name="Sarah Gothard" userId="0e53f415fda5f162" providerId="LiveId" clId="{1BA78501-B97D-41EE-A9B3-29DC257D5C6C}" dt="2019-10-28T00:47:30.599" v="0" actId="26606"/>
          <ac:spMkLst>
            <pc:docMk/>
            <pc:sldMk cId="2211167003" sldId="257"/>
            <ac:spMk id="12" creationId="{CB44330D-EA18-4254-AA95-EB49948539B8}"/>
          </ac:spMkLst>
        </pc:spChg>
        <pc:picChg chg="mod">
          <ac:chgData name="Sarah Gothard" userId="0e53f415fda5f162" providerId="LiveId" clId="{1BA78501-B97D-41EE-A9B3-29DC257D5C6C}" dt="2019-10-28T00:47:30.599" v="0" actId="26606"/>
          <ac:picMkLst>
            <pc:docMk/>
            <pc:sldMk cId="2211167003" sldId="257"/>
            <ac:picMk id="4" creationId="{D631BB20-E5AB-4475-9F19-90208BB70D30}"/>
          </ac:picMkLst>
        </pc:picChg>
      </pc:sldChg>
      <pc:sldChg chg="addSp modSp mod setBg">
        <pc:chgData name="Sarah Gothard" userId="0e53f415fda5f162" providerId="LiveId" clId="{1BA78501-B97D-41EE-A9B3-29DC257D5C6C}" dt="2019-10-28T00:47:34.819" v="1" actId="26606"/>
        <pc:sldMkLst>
          <pc:docMk/>
          <pc:sldMk cId="3350901924" sldId="258"/>
        </pc:sldMkLst>
        <pc:spChg chg="mod ord">
          <ac:chgData name="Sarah Gothard" userId="0e53f415fda5f162" providerId="LiveId" clId="{1BA78501-B97D-41EE-A9B3-29DC257D5C6C}" dt="2019-10-28T00:47:34.819" v="1" actId="26606"/>
          <ac:spMkLst>
            <pc:docMk/>
            <pc:sldMk cId="3350901924" sldId="258"/>
            <ac:spMk id="4" creationId="{A156D15F-04D5-4A72-9BE8-795F646AC7C9}"/>
          </ac:spMkLst>
        </pc:spChg>
        <pc:spChg chg="add">
          <ac:chgData name="Sarah Gothard" userId="0e53f415fda5f162" providerId="LiveId" clId="{1BA78501-B97D-41EE-A9B3-29DC257D5C6C}" dt="2019-10-28T00:47:34.819" v="1" actId="26606"/>
          <ac:spMkLst>
            <pc:docMk/>
            <pc:sldMk cId="3350901924" sldId="258"/>
            <ac:spMk id="12" creationId="{32BC26D8-82FB-445E-AA49-62A77D7C1EE0}"/>
          </ac:spMkLst>
        </pc:spChg>
        <pc:spChg chg="add">
          <ac:chgData name="Sarah Gothard" userId="0e53f415fda5f162" providerId="LiveId" clId="{1BA78501-B97D-41EE-A9B3-29DC257D5C6C}" dt="2019-10-28T00:47:34.819" v="1" actId="26606"/>
          <ac:spMkLst>
            <pc:docMk/>
            <pc:sldMk cId="3350901924" sldId="258"/>
            <ac:spMk id="14" creationId="{CB44330D-EA18-4254-AA95-EB49948539B8}"/>
          </ac:spMkLst>
        </pc:spChg>
        <pc:picChg chg="mod">
          <ac:chgData name="Sarah Gothard" userId="0e53f415fda5f162" providerId="LiveId" clId="{1BA78501-B97D-41EE-A9B3-29DC257D5C6C}" dt="2019-10-28T00:47:34.819" v="1" actId="26606"/>
          <ac:picMkLst>
            <pc:docMk/>
            <pc:sldMk cId="3350901924" sldId="258"/>
            <ac:picMk id="7" creationId="{78265E08-2F38-4DB2-BC30-D66AB2000556}"/>
          </ac:picMkLst>
        </pc:picChg>
      </pc:sldChg>
      <pc:sldChg chg="addSp modSp mod setBg">
        <pc:chgData name="Sarah Gothard" userId="0e53f415fda5f162" providerId="LiveId" clId="{1BA78501-B97D-41EE-A9B3-29DC257D5C6C}" dt="2019-10-28T00:47:37.455" v="2" actId="26606"/>
        <pc:sldMkLst>
          <pc:docMk/>
          <pc:sldMk cId="2001401859" sldId="259"/>
        </pc:sldMkLst>
        <pc:spChg chg="mod ord">
          <ac:chgData name="Sarah Gothard" userId="0e53f415fda5f162" providerId="LiveId" clId="{1BA78501-B97D-41EE-A9B3-29DC257D5C6C}" dt="2019-10-28T00:47:37.455" v="2" actId="26606"/>
          <ac:spMkLst>
            <pc:docMk/>
            <pc:sldMk cId="2001401859" sldId="259"/>
            <ac:spMk id="4" creationId="{A156D15F-04D5-4A72-9BE8-795F646AC7C9}"/>
          </ac:spMkLst>
        </pc:spChg>
        <pc:spChg chg="add">
          <ac:chgData name="Sarah Gothard" userId="0e53f415fda5f162" providerId="LiveId" clId="{1BA78501-B97D-41EE-A9B3-29DC257D5C6C}" dt="2019-10-28T00:47:37.455" v="2" actId="26606"/>
          <ac:spMkLst>
            <pc:docMk/>
            <pc:sldMk cId="2001401859" sldId="259"/>
            <ac:spMk id="9" creationId="{32BC26D8-82FB-445E-AA49-62A77D7C1EE0}"/>
          </ac:spMkLst>
        </pc:spChg>
        <pc:spChg chg="add">
          <ac:chgData name="Sarah Gothard" userId="0e53f415fda5f162" providerId="LiveId" clId="{1BA78501-B97D-41EE-A9B3-29DC257D5C6C}" dt="2019-10-28T00:47:37.455" v="2" actId="26606"/>
          <ac:spMkLst>
            <pc:docMk/>
            <pc:sldMk cId="2001401859" sldId="259"/>
            <ac:spMk id="11" creationId="{CB44330D-EA18-4254-AA95-EB49948539B8}"/>
          </ac:spMkLst>
        </pc:spChg>
        <pc:picChg chg="mod">
          <ac:chgData name="Sarah Gothard" userId="0e53f415fda5f162" providerId="LiveId" clId="{1BA78501-B97D-41EE-A9B3-29DC257D5C6C}" dt="2019-10-28T00:47:37.455" v="2" actId="26606"/>
          <ac:picMkLst>
            <pc:docMk/>
            <pc:sldMk cId="2001401859" sldId="259"/>
            <ac:picMk id="2" creationId="{B1B2D021-AD06-41A6-9634-C71D98FC88E6}"/>
          </ac:picMkLst>
        </pc:picChg>
      </pc:sldChg>
      <pc:sldChg chg="addSp modSp mod setBg">
        <pc:chgData name="Sarah Gothard" userId="0e53f415fda5f162" providerId="LiveId" clId="{1BA78501-B97D-41EE-A9B3-29DC257D5C6C}" dt="2019-10-28T00:47:40.334" v="3" actId="26606"/>
        <pc:sldMkLst>
          <pc:docMk/>
          <pc:sldMk cId="2116089507" sldId="260"/>
        </pc:sldMkLst>
        <pc:spChg chg="mod ord">
          <ac:chgData name="Sarah Gothard" userId="0e53f415fda5f162" providerId="LiveId" clId="{1BA78501-B97D-41EE-A9B3-29DC257D5C6C}" dt="2019-10-28T00:47:40.334" v="3" actId="26606"/>
          <ac:spMkLst>
            <pc:docMk/>
            <pc:sldMk cId="2116089507" sldId="260"/>
            <ac:spMk id="4" creationId="{A156D15F-04D5-4A72-9BE8-795F646AC7C9}"/>
          </ac:spMkLst>
        </pc:spChg>
        <pc:spChg chg="add">
          <ac:chgData name="Sarah Gothard" userId="0e53f415fda5f162" providerId="LiveId" clId="{1BA78501-B97D-41EE-A9B3-29DC257D5C6C}" dt="2019-10-28T00:47:40.334" v="3" actId="26606"/>
          <ac:spMkLst>
            <pc:docMk/>
            <pc:sldMk cId="2116089507" sldId="260"/>
            <ac:spMk id="9" creationId="{32BC26D8-82FB-445E-AA49-62A77D7C1EE0}"/>
          </ac:spMkLst>
        </pc:spChg>
        <pc:spChg chg="add">
          <ac:chgData name="Sarah Gothard" userId="0e53f415fda5f162" providerId="LiveId" clId="{1BA78501-B97D-41EE-A9B3-29DC257D5C6C}" dt="2019-10-28T00:47:40.334" v="3" actId="26606"/>
          <ac:spMkLst>
            <pc:docMk/>
            <pc:sldMk cId="2116089507" sldId="260"/>
            <ac:spMk id="11" creationId="{CB44330D-EA18-4254-AA95-EB49948539B8}"/>
          </ac:spMkLst>
        </pc:spChg>
        <pc:picChg chg="mod">
          <ac:chgData name="Sarah Gothard" userId="0e53f415fda5f162" providerId="LiveId" clId="{1BA78501-B97D-41EE-A9B3-29DC257D5C6C}" dt="2019-10-28T00:47:40.334" v="3" actId="26606"/>
          <ac:picMkLst>
            <pc:docMk/>
            <pc:sldMk cId="2116089507" sldId="260"/>
            <ac:picMk id="2" creationId="{0E262D79-4B0B-4FB1-B6C4-592121AA7E3C}"/>
          </ac:picMkLst>
        </pc:picChg>
      </pc:sldChg>
      <pc:sldChg chg="addSp modSp mod setBg">
        <pc:chgData name="Sarah Gothard" userId="0e53f415fda5f162" providerId="LiveId" clId="{1BA78501-B97D-41EE-A9B3-29DC257D5C6C}" dt="2019-10-28T00:47:43.344" v="4" actId="26606"/>
        <pc:sldMkLst>
          <pc:docMk/>
          <pc:sldMk cId="3802313852" sldId="261"/>
        </pc:sldMkLst>
        <pc:spChg chg="mod ord">
          <ac:chgData name="Sarah Gothard" userId="0e53f415fda5f162" providerId="LiveId" clId="{1BA78501-B97D-41EE-A9B3-29DC257D5C6C}" dt="2019-10-28T00:47:43.344" v="4" actId="26606"/>
          <ac:spMkLst>
            <pc:docMk/>
            <pc:sldMk cId="3802313852" sldId="261"/>
            <ac:spMk id="4" creationId="{A156D15F-04D5-4A72-9BE8-795F646AC7C9}"/>
          </ac:spMkLst>
        </pc:spChg>
        <pc:spChg chg="add">
          <ac:chgData name="Sarah Gothard" userId="0e53f415fda5f162" providerId="LiveId" clId="{1BA78501-B97D-41EE-A9B3-29DC257D5C6C}" dt="2019-10-28T00:47:43.344" v="4" actId="26606"/>
          <ac:spMkLst>
            <pc:docMk/>
            <pc:sldMk cId="3802313852" sldId="261"/>
            <ac:spMk id="9" creationId="{32BC26D8-82FB-445E-AA49-62A77D7C1EE0}"/>
          </ac:spMkLst>
        </pc:spChg>
        <pc:spChg chg="add">
          <ac:chgData name="Sarah Gothard" userId="0e53f415fda5f162" providerId="LiveId" clId="{1BA78501-B97D-41EE-A9B3-29DC257D5C6C}" dt="2019-10-28T00:47:43.344" v="4" actId="26606"/>
          <ac:spMkLst>
            <pc:docMk/>
            <pc:sldMk cId="3802313852" sldId="261"/>
            <ac:spMk id="11" creationId="{CB44330D-EA18-4254-AA95-EB49948539B8}"/>
          </ac:spMkLst>
        </pc:spChg>
        <pc:picChg chg="mod">
          <ac:chgData name="Sarah Gothard" userId="0e53f415fda5f162" providerId="LiveId" clId="{1BA78501-B97D-41EE-A9B3-29DC257D5C6C}" dt="2019-10-28T00:47:43.344" v="4" actId="26606"/>
          <ac:picMkLst>
            <pc:docMk/>
            <pc:sldMk cId="3802313852" sldId="261"/>
            <ac:picMk id="2" creationId="{06A4263D-7933-4BAB-B00D-64C28E836D53}"/>
          </ac:picMkLst>
        </pc:picChg>
      </pc:sldChg>
      <pc:sldChg chg="addSp modSp mod setBg">
        <pc:chgData name="Sarah Gothard" userId="0e53f415fda5f162" providerId="LiveId" clId="{1BA78501-B97D-41EE-A9B3-29DC257D5C6C}" dt="2019-10-28T00:47:46.509" v="5" actId="26606"/>
        <pc:sldMkLst>
          <pc:docMk/>
          <pc:sldMk cId="3446840452" sldId="262"/>
        </pc:sldMkLst>
        <pc:spChg chg="mod ord">
          <ac:chgData name="Sarah Gothard" userId="0e53f415fda5f162" providerId="LiveId" clId="{1BA78501-B97D-41EE-A9B3-29DC257D5C6C}" dt="2019-10-28T00:47:46.509" v="5" actId="26606"/>
          <ac:spMkLst>
            <pc:docMk/>
            <pc:sldMk cId="3446840452" sldId="262"/>
            <ac:spMk id="4" creationId="{A156D15F-04D5-4A72-9BE8-795F646AC7C9}"/>
          </ac:spMkLst>
        </pc:spChg>
        <pc:spChg chg="add">
          <ac:chgData name="Sarah Gothard" userId="0e53f415fda5f162" providerId="LiveId" clId="{1BA78501-B97D-41EE-A9B3-29DC257D5C6C}" dt="2019-10-28T00:47:46.509" v="5" actId="26606"/>
          <ac:spMkLst>
            <pc:docMk/>
            <pc:sldMk cId="3446840452" sldId="262"/>
            <ac:spMk id="9" creationId="{32BC26D8-82FB-445E-AA49-62A77D7C1EE0}"/>
          </ac:spMkLst>
        </pc:spChg>
        <pc:spChg chg="add">
          <ac:chgData name="Sarah Gothard" userId="0e53f415fda5f162" providerId="LiveId" clId="{1BA78501-B97D-41EE-A9B3-29DC257D5C6C}" dt="2019-10-28T00:47:46.509" v="5" actId="26606"/>
          <ac:spMkLst>
            <pc:docMk/>
            <pc:sldMk cId="3446840452" sldId="262"/>
            <ac:spMk id="11" creationId="{CB44330D-EA18-4254-AA95-EB49948539B8}"/>
          </ac:spMkLst>
        </pc:spChg>
        <pc:picChg chg="mod">
          <ac:chgData name="Sarah Gothard" userId="0e53f415fda5f162" providerId="LiveId" clId="{1BA78501-B97D-41EE-A9B3-29DC257D5C6C}" dt="2019-10-28T00:47:46.509" v="5" actId="26606"/>
          <ac:picMkLst>
            <pc:docMk/>
            <pc:sldMk cId="3446840452" sldId="262"/>
            <ac:picMk id="2" creationId="{39DE7AE0-CE27-49A7-99B3-37308367155B}"/>
          </ac:picMkLst>
        </pc:picChg>
      </pc:sldChg>
      <pc:sldChg chg="addSp modSp mod setBg">
        <pc:chgData name="Sarah Gothard" userId="0e53f415fda5f162" providerId="LiveId" clId="{1BA78501-B97D-41EE-A9B3-29DC257D5C6C}" dt="2019-10-28T00:47:49.171" v="6" actId="26606"/>
        <pc:sldMkLst>
          <pc:docMk/>
          <pc:sldMk cId="938591514" sldId="263"/>
        </pc:sldMkLst>
        <pc:spChg chg="mod ord">
          <ac:chgData name="Sarah Gothard" userId="0e53f415fda5f162" providerId="LiveId" clId="{1BA78501-B97D-41EE-A9B3-29DC257D5C6C}" dt="2019-10-28T00:47:49.171" v="6" actId="26606"/>
          <ac:spMkLst>
            <pc:docMk/>
            <pc:sldMk cId="938591514" sldId="263"/>
            <ac:spMk id="4" creationId="{A156D15F-04D5-4A72-9BE8-795F646AC7C9}"/>
          </ac:spMkLst>
        </pc:spChg>
        <pc:spChg chg="add">
          <ac:chgData name="Sarah Gothard" userId="0e53f415fda5f162" providerId="LiveId" clId="{1BA78501-B97D-41EE-A9B3-29DC257D5C6C}" dt="2019-10-28T00:47:49.171" v="6" actId="26606"/>
          <ac:spMkLst>
            <pc:docMk/>
            <pc:sldMk cId="938591514" sldId="263"/>
            <ac:spMk id="9" creationId="{32BC26D8-82FB-445E-AA49-62A77D7C1EE0}"/>
          </ac:spMkLst>
        </pc:spChg>
        <pc:spChg chg="add">
          <ac:chgData name="Sarah Gothard" userId="0e53f415fda5f162" providerId="LiveId" clId="{1BA78501-B97D-41EE-A9B3-29DC257D5C6C}" dt="2019-10-28T00:47:49.171" v="6" actId="26606"/>
          <ac:spMkLst>
            <pc:docMk/>
            <pc:sldMk cId="938591514" sldId="263"/>
            <ac:spMk id="11" creationId="{CB44330D-EA18-4254-AA95-EB49948539B8}"/>
          </ac:spMkLst>
        </pc:spChg>
        <pc:picChg chg="mod">
          <ac:chgData name="Sarah Gothard" userId="0e53f415fda5f162" providerId="LiveId" clId="{1BA78501-B97D-41EE-A9B3-29DC257D5C6C}" dt="2019-10-28T00:47:49.171" v="6" actId="26606"/>
          <ac:picMkLst>
            <pc:docMk/>
            <pc:sldMk cId="938591514" sldId="263"/>
            <ac:picMk id="3" creationId="{57AB1D31-CCAD-4042-BEC0-70FBC8EFD3DB}"/>
          </ac:picMkLst>
        </pc:picChg>
      </pc:sldChg>
      <pc:sldChg chg="addSp modSp mod setBg">
        <pc:chgData name="Sarah Gothard" userId="0e53f415fda5f162" providerId="LiveId" clId="{1BA78501-B97D-41EE-A9B3-29DC257D5C6C}" dt="2019-10-28T00:48:03.675" v="9" actId="26606"/>
        <pc:sldMkLst>
          <pc:docMk/>
          <pc:sldMk cId="3145171585" sldId="264"/>
        </pc:sldMkLst>
        <pc:spChg chg="mod ord">
          <ac:chgData name="Sarah Gothard" userId="0e53f415fda5f162" providerId="LiveId" clId="{1BA78501-B97D-41EE-A9B3-29DC257D5C6C}" dt="2019-10-28T00:48:03.675" v="9" actId="26606"/>
          <ac:spMkLst>
            <pc:docMk/>
            <pc:sldMk cId="3145171585" sldId="264"/>
            <ac:spMk id="4" creationId="{A156D15F-04D5-4A72-9BE8-795F646AC7C9}"/>
          </ac:spMkLst>
        </pc:spChg>
        <pc:spChg chg="add">
          <ac:chgData name="Sarah Gothard" userId="0e53f415fda5f162" providerId="LiveId" clId="{1BA78501-B97D-41EE-A9B3-29DC257D5C6C}" dt="2019-10-28T00:48:03.675" v="9" actId="26606"/>
          <ac:spMkLst>
            <pc:docMk/>
            <pc:sldMk cId="3145171585" sldId="264"/>
            <ac:spMk id="9" creationId="{32BC26D8-82FB-445E-AA49-62A77D7C1EE0}"/>
          </ac:spMkLst>
        </pc:spChg>
        <pc:spChg chg="add">
          <ac:chgData name="Sarah Gothard" userId="0e53f415fda5f162" providerId="LiveId" clId="{1BA78501-B97D-41EE-A9B3-29DC257D5C6C}" dt="2019-10-28T00:48:03.675" v="9" actId="26606"/>
          <ac:spMkLst>
            <pc:docMk/>
            <pc:sldMk cId="3145171585" sldId="264"/>
            <ac:spMk id="11" creationId="{CB44330D-EA18-4254-AA95-EB49948539B8}"/>
          </ac:spMkLst>
        </pc:spChg>
        <pc:picChg chg="mod">
          <ac:chgData name="Sarah Gothard" userId="0e53f415fda5f162" providerId="LiveId" clId="{1BA78501-B97D-41EE-A9B3-29DC257D5C6C}" dt="2019-10-28T00:48:03.675" v="9" actId="26606"/>
          <ac:picMkLst>
            <pc:docMk/>
            <pc:sldMk cId="3145171585" sldId="264"/>
            <ac:picMk id="3" creationId="{10F7FE19-5815-43BC-AC76-D7A3B3FAB147}"/>
          </ac:picMkLst>
        </pc:picChg>
      </pc:sldChg>
      <pc:sldChg chg="addSp modSp mod setBg">
        <pc:chgData name="Sarah Gothard" userId="0e53f415fda5f162" providerId="LiveId" clId="{1BA78501-B97D-41EE-A9B3-29DC257D5C6C}" dt="2019-10-28T00:48:07.416" v="10" actId="26606"/>
        <pc:sldMkLst>
          <pc:docMk/>
          <pc:sldMk cId="2331268963" sldId="265"/>
        </pc:sldMkLst>
        <pc:spChg chg="mod ord">
          <ac:chgData name="Sarah Gothard" userId="0e53f415fda5f162" providerId="LiveId" clId="{1BA78501-B97D-41EE-A9B3-29DC257D5C6C}" dt="2019-10-28T00:48:07.416" v="10" actId="26606"/>
          <ac:spMkLst>
            <pc:docMk/>
            <pc:sldMk cId="2331268963" sldId="265"/>
            <ac:spMk id="4" creationId="{A156D15F-04D5-4A72-9BE8-795F646AC7C9}"/>
          </ac:spMkLst>
        </pc:spChg>
        <pc:spChg chg="add">
          <ac:chgData name="Sarah Gothard" userId="0e53f415fda5f162" providerId="LiveId" clId="{1BA78501-B97D-41EE-A9B3-29DC257D5C6C}" dt="2019-10-28T00:48:07.416" v="10" actId="26606"/>
          <ac:spMkLst>
            <pc:docMk/>
            <pc:sldMk cId="2331268963" sldId="265"/>
            <ac:spMk id="9" creationId="{32BC26D8-82FB-445E-AA49-62A77D7C1EE0}"/>
          </ac:spMkLst>
        </pc:spChg>
        <pc:spChg chg="add">
          <ac:chgData name="Sarah Gothard" userId="0e53f415fda5f162" providerId="LiveId" clId="{1BA78501-B97D-41EE-A9B3-29DC257D5C6C}" dt="2019-10-28T00:48:07.416" v="10" actId="26606"/>
          <ac:spMkLst>
            <pc:docMk/>
            <pc:sldMk cId="2331268963" sldId="265"/>
            <ac:spMk id="11" creationId="{CB44330D-EA18-4254-AA95-EB49948539B8}"/>
          </ac:spMkLst>
        </pc:spChg>
        <pc:picChg chg="mod">
          <ac:chgData name="Sarah Gothard" userId="0e53f415fda5f162" providerId="LiveId" clId="{1BA78501-B97D-41EE-A9B3-29DC257D5C6C}" dt="2019-10-28T00:48:07.416" v="10" actId="26606"/>
          <ac:picMkLst>
            <pc:docMk/>
            <pc:sldMk cId="2331268963" sldId="265"/>
            <ac:picMk id="3" creationId="{22F78811-27AA-4E8A-B58B-8D1B26397082}"/>
          </ac:picMkLst>
        </pc:picChg>
      </pc:sldChg>
      <pc:sldChg chg="addSp modSp mod setBg">
        <pc:chgData name="Sarah Gothard" userId="0e53f415fda5f162" providerId="LiveId" clId="{1BA78501-B97D-41EE-A9B3-29DC257D5C6C}" dt="2019-10-28T00:47:55.192" v="7" actId="26606"/>
        <pc:sldMkLst>
          <pc:docMk/>
          <pc:sldMk cId="27910279" sldId="275"/>
        </pc:sldMkLst>
        <pc:spChg chg="mod ord">
          <ac:chgData name="Sarah Gothard" userId="0e53f415fda5f162" providerId="LiveId" clId="{1BA78501-B97D-41EE-A9B3-29DC257D5C6C}" dt="2019-10-28T00:47:55.192" v="7" actId="26606"/>
          <ac:spMkLst>
            <pc:docMk/>
            <pc:sldMk cId="27910279" sldId="275"/>
            <ac:spMk id="4" creationId="{A156D15F-04D5-4A72-9BE8-795F646AC7C9}"/>
          </ac:spMkLst>
        </pc:spChg>
        <pc:spChg chg="add">
          <ac:chgData name="Sarah Gothard" userId="0e53f415fda5f162" providerId="LiveId" clId="{1BA78501-B97D-41EE-A9B3-29DC257D5C6C}" dt="2019-10-28T00:47:55.192" v="7" actId="26606"/>
          <ac:spMkLst>
            <pc:docMk/>
            <pc:sldMk cId="27910279" sldId="275"/>
            <ac:spMk id="9" creationId="{32BC26D8-82FB-445E-AA49-62A77D7C1EE0}"/>
          </ac:spMkLst>
        </pc:spChg>
        <pc:spChg chg="add">
          <ac:chgData name="Sarah Gothard" userId="0e53f415fda5f162" providerId="LiveId" clId="{1BA78501-B97D-41EE-A9B3-29DC257D5C6C}" dt="2019-10-28T00:47:55.192" v="7" actId="26606"/>
          <ac:spMkLst>
            <pc:docMk/>
            <pc:sldMk cId="27910279" sldId="275"/>
            <ac:spMk id="11" creationId="{CB44330D-EA18-4254-AA95-EB49948539B8}"/>
          </ac:spMkLst>
        </pc:spChg>
        <pc:picChg chg="mod">
          <ac:chgData name="Sarah Gothard" userId="0e53f415fda5f162" providerId="LiveId" clId="{1BA78501-B97D-41EE-A9B3-29DC257D5C6C}" dt="2019-10-28T00:47:55.192" v="7" actId="26606"/>
          <ac:picMkLst>
            <pc:docMk/>
            <pc:sldMk cId="27910279" sldId="275"/>
            <ac:picMk id="2" creationId="{0E262D79-4B0B-4FB1-B6C4-592121AA7E3C}"/>
          </ac:picMkLst>
        </pc:picChg>
      </pc:sldChg>
      <pc:sldChg chg="addSp modSp mod setBg">
        <pc:chgData name="Sarah Gothard" userId="0e53f415fda5f162" providerId="LiveId" clId="{1BA78501-B97D-41EE-A9B3-29DC257D5C6C}" dt="2019-10-28T00:48:00.569" v="8" actId="26606"/>
        <pc:sldMkLst>
          <pc:docMk/>
          <pc:sldMk cId="1138180125" sldId="276"/>
        </pc:sldMkLst>
        <pc:spChg chg="mod ord">
          <ac:chgData name="Sarah Gothard" userId="0e53f415fda5f162" providerId="LiveId" clId="{1BA78501-B97D-41EE-A9B3-29DC257D5C6C}" dt="2019-10-28T00:48:00.569" v="8" actId="26606"/>
          <ac:spMkLst>
            <pc:docMk/>
            <pc:sldMk cId="1138180125" sldId="276"/>
            <ac:spMk id="4" creationId="{A156D15F-04D5-4A72-9BE8-795F646AC7C9}"/>
          </ac:spMkLst>
        </pc:spChg>
        <pc:spChg chg="add">
          <ac:chgData name="Sarah Gothard" userId="0e53f415fda5f162" providerId="LiveId" clId="{1BA78501-B97D-41EE-A9B3-29DC257D5C6C}" dt="2019-10-28T00:48:00.569" v="8" actId="26606"/>
          <ac:spMkLst>
            <pc:docMk/>
            <pc:sldMk cId="1138180125" sldId="276"/>
            <ac:spMk id="9" creationId="{32BC26D8-82FB-445E-AA49-62A77D7C1EE0}"/>
          </ac:spMkLst>
        </pc:spChg>
        <pc:spChg chg="add">
          <ac:chgData name="Sarah Gothard" userId="0e53f415fda5f162" providerId="LiveId" clId="{1BA78501-B97D-41EE-A9B3-29DC257D5C6C}" dt="2019-10-28T00:48:00.569" v="8" actId="26606"/>
          <ac:spMkLst>
            <pc:docMk/>
            <pc:sldMk cId="1138180125" sldId="276"/>
            <ac:spMk id="11" creationId="{CB44330D-EA18-4254-AA95-EB49948539B8}"/>
          </ac:spMkLst>
        </pc:spChg>
        <pc:picChg chg="mod">
          <ac:chgData name="Sarah Gothard" userId="0e53f415fda5f162" providerId="LiveId" clId="{1BA78501-B97D-41EE-A9B3-29DC257D5C6C}" dt="2019-10-28T00:48:00.569" v="8" actId="26606"/>
          <ac:picMkLst>
            <pc:docMk/>
            <pc:sldMk cId="1138180125" sldId="276"/>
            <ac:picMk id="2" creationId="{06A4263D-7933-4BAB-B00D-64C28E836D53}"/>
          </ac:picMkLst>
        </pc:picChg>
      </pc:sldChg>
      <pc:sldChg chg="addSp modSp mod setBg">
        <pc:chgData name="Sarah Gothard" userId="0e53f415fda5f162" providerId="LiveId" clId="{1BA78501-B97D-41EE-A9B3-29DC257D5C6C}" dt="2019-10-28T00:48:10.221" v="11" actId="26606"/>
        <pc:sldMkLst>
          <pc:docMk/>
          <pc:sldMk cId="4072896813" sldId="277"/>
        </pc:sldMkLst>
        <pc:spChg chg="mod ord">
          <ac:chgData name="Sarah Gothard" userId="0e53f415fda5f162" providerId="LiveId" clId="{1BA78501-B97D-41EE-A9B3-29DC257D5C6C}" dt="2019-10-28T00:48:10.221" v="11" actId="26606"/>
          <ac:spMkLst>
            <pc:docMk/>
            <pc:sldMk cId="4072896813" sldId="277"/>
            <ac:spMk id="4" creationId="{A156D15F-04D5-4A72-9BE8-795F646AC7C9}"/>
          </ac:spMkLst>
        </pc:spChg>
        <pc:spChg chg="add">
          <ac:chgData name="Sarah Gothard" userId="0e53f415fda5f162" providerId="LiveId" clId="{1BA78501-B97D-41EE-A9B3-29DC257D5C6C}" dt="2019-10-28T00:48:10.221" v="11" actId="26606"/>
          <ac:spMkLst>
            <pc:docMk/>
            <pc:sldMk cId="4072896813" sldId="277"/>
            <ac:spMk id="9" creationId="{32BC26D8-82FB-445E-AA49-62A77D7C1EE0}"/>
          </ac:spMkLst>
        </pc:spChg>
        <pc:spChg chg="add">
          <ac:chgData name="Sarah Gothard" userId="0e53f415fda5f162" providerId="LiveId" clId="{1BA78501-B97D-41EE-A9B3-29DC257D5C6C}" dt="2019-10-28T00:48:10.221" v="11" actId="26606"/>
          <ac:spMkLst>
            <pc:docMk/>
            <pc:sldMk cId="4072896813" sldId="277"/>
            <ac:spMk id="11" creationId="{CB44330D-EA18-4254-AA95-EB49948539B8}"/>
          </ac:spMkLst>
        </pc:spChg>
        <pc:picChg chg="mod">
          <ac:chgData name="Sarah Gothard" userId="0e53f415fda5f162" providerId="LiveId" clId="{1BA78501-B97D-41EE-A9B3-29DC257D5C6C}" dt="2019-10-28T00:48:10.221" v="11" actId="26606"/>
          <ac:picMkLst>
            <pc:docMk/>
            <pc:sldMk cId="4072896813" sldId="277"/>
            <ac:picMk id="2" creationId="{0E262D79-4B0B-4FB1-B6C4-592121AA7E3C}"/>
          </ac:picMkLst>
        </pc:picChg>
      </pc:sldChg>
      <pc:sldChg chg="addSp modSp mod setBg">
        <pc:chgData name="Sarah Gothard" userId="0e53f415fda5f162" providerId="LiveId" clId="{1BA78501-B97D-41EE-A9B3-29DC257D5C6C}" dt="2019-10-28T00:48:13.170" v="12" actId="26606"/>
        <pc:sldMkLst>
          <pc:docMk/>
          <pc:sldMk cId="2643074866" sldId="278"/>
        </pc:sldMkLst>
        <pc:spChg chg="mod ord">
          <ac:chgData name="Sarah Gothard" userId="0e53f415fda5f162" providerId="LiveId" clId="{1BA78501-B97D-41EE-A9B3-29DC257D5C6C}" dt="2019-10-28T00:48:13.170" v="12" actId="26606"/>
          <ac:spMkLst>
            <pc:docMk/>
            <pc:sldMk cId="2643074866" sldId="278"/>
            <ac:spMk id="4" creationId="{A156D15F-04D5-4A72-9BE8-795F646AC7C9}"/>
          </ac:spMkLst>
        </pc:spChg>
        <pc:spChg chg="add">
          <ac:chgData name="Sarah Gothard" userId="0e53f415fda5f162" providerId="LiveId" clId="{1BA78501-B97D-41EE-A9B3-29DC257D5C6C}" dt="2019-10-28T00:48:13.170" v="12" actId="26606"/>
          <ac:spMkLst>
            <pc:docMk/>
            <pc:sldMk cId="2643074866" sldId="278"/>
            <ac:spMk id="9" creationId="{32BC26D8-82FB-445E-AA49-62A77D7C1EE0}"/>
          </ac:spMkLst>
        </pc:spChg>
        <pc:spChg chg="add">
          <ac:chgData name="Sarah Gothard" userId="0e53f415fda5f162" providerId="LiveId" clId="{1BA78501-B97D-41EE-A9B3-29DC257D5C6C}" dt="2019-10-28T00:48:13.170" v="12" actId="26606"/>
          <ac:spMkLst>
            <pc:docMk/>
            <pc:sldMk cId="2643074866" sldId="278"/>
            <ac:spMk id="11" creationId="{CB44330D-EA18-4254-AA95-EB49948539B8}"/>
          </ac:spMkLst>
        </pc:spChg>
        <pc:picChg chg="mod">
          <ac:chgData name="Sarah Gothard" userId="0e53f415fda5f162" providerId="LiveId" clId="{1BA78501-B97D-41EE-A9B3-29DC257D5C6C}" dt="2019-10-28T00:48:13.170" v="12" actId="26606"/>
          <ac:picMkLst>
            <pc:docMk/>
            <pc:sldMk cId="2643074866" sldId="278"/>
            <ac:picMk id="2" creationId="{06A4263D-7933-4BAB-B00D-64C28E836D53}"/>
          </ac:picMkLst>
        </pc:picChg>
      </pc:sldChg>
    </pc:docChg>
  </pc:docChgLst>
  <pc:docChgLst>
    <pc:chgData name="Sarah Gothard" userId="0e53f415fda5f162" providerId="LiveId" clId="{5557BE64-8E4D-4125-A7E6-E93DA3722DE9}"/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D91178-905E-4181-A080-73FBE2A7F10F}" type="datetimeFigureOut">
              <a:rPr lang="en-US" smtClean="0"/>
              <a:t>10/27/2019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DC0C31-3BFD-43A2-B8EE-356E8F332F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6552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649B93-516E-447E-9C4C-C287614C6398}" type="datetimeFigureOut">
              <a:rPr lang="en-US" smtClean="0"/>
              <a:t>10/27/2019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7908AF-65BE-457F-9D87-289A548E61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3204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You are welcome to use or modify these PowerPoints as needed. Feel free to change the design or layout to suit your ministry, school, home, or company. </a:t>
            </a:r>
            <a:r>
              <a:rPr lang="en-US"/>
              <a:t>More PowerPoint slides can be found at mobilehymns.org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7908AF-65BE-457F-9D87-289A548E61F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96182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4A5E8-EBEC-488E-AE66-5DA21A38EE26}" type="datetime1">
              <a:rPr lang="en-US" smtClean="0"/>
              <a:t>10/27/2019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31965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2FCC0-5F4E-427F-9127-B94CD82A0C38}" type="datetime1">
              <a:rPr lang="en-US" smtClean="0"/>
              <a:t>10/27/2019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39141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3A5CF-AFEC-4509-B771-31481ADC1172}" type="datetime1">
              <a:rPr lang="en-US" smtClean="0"/>
              <a:t>10/27/2019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90666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D43AE-BA47-4254-AC12-551DD83CE10D}" type="datetime1">
              <a:rPr lang="en-US" smtClean="0"/>
              <a:t>10/27/2019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74682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3CAEB-D68E-468F-8E56-B4B66E1C0A61}" type="datetime1">
              <a:rPr lang="en-US" smtClean="0"/>
              <a:t>10/27/2019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2132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7C4FE-EB64-46BB-9205-B1EE9EE8BFC9}" type="datetime1">
              <a:rPr lang="en-US" smtClean="0"/>
              <a:t>10/27/2019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26327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74EE6-CF30-4CA8-B154-B496D8D79A09}" type="datetime1">
              <a:rPr lang="en-US" smtClean="0"/>
              <a:t>10/27/2019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28774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8C175-E6CD-4916-8689-413DF59FA2B7}" type="datetime1">
              <a:rPr lang="en-US" smtClean="0"/>
              <a:t>10/27/2019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66187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2422B-9403-45EA-B93B-F8104079F340}" type="datetime1">
              <a:rPr lang="en-US" smtClean="0"/>
              <a:t>10/27/2019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7486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27844-C336-4BB0-BDE0-54C7634A075B}" type="datetime1">
              <a:rPr lang="en-US" smtClean="0"/>
              <a:t>10/27/2019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97129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49165-212D-48C1-9776-729E0A8C0D58}" type="datetime1">
              <a:rPr lang="en-US" smtClean="0"/>
              <a:t>10/27/2019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3845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F1B597-F26C-4EAF-A163-38755C5479C0}" type="datetime1">
              <a:rPr lang="en-US" smtClean="0"/>
              <a:t>10/27/2019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598965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068D91-5085-43EA-8734-9AB23AC0958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80994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631BB20-E5AB-4475-9F19-90208BB70D3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3467" y="2624752"/>
            <a:ext cx="10905066" cy="1608495"/>
          </a:xfrm>
          <a:prstGeom prst="rect">
            <a:avLst/>
          </a:prstGeom>
        </p:spPr>
      </p:pic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5277B3-F2AB-47E8-A410-E4DFF7CB25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sz="1200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2111670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0F7FE19-5815-43BC-AC76-D7A3B3FAB14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0815" y="643467"/>
            <a:ext cx="10870370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156D15F-04D5-4A72-9BE8-795F646AC7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sz="1200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1451715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2F78811-27AA-4E8A-B58B-8D1B2639708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4836" y="643467"/>
            <a:ext cx="10662327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156D15F-04D5-4A72-9BE8-795F646AC7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sz="1200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3312689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0E262D79-4B0B-4FB1-B6C4-592121AA7E3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1393" y="643467"/>
            <a:ext cx="10129213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156D15F-04D5-4A72-9BE8-795F646AC7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sz="1200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407289681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06A4263D-7933-4BAB-B00D-64C28E836D5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5370" y="643467"/>
            <a:ext cx="10561260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156D15F-04D5-4A72-9BE8-795F646AC7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sz="1200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6430748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78265E08-2F38-4DB2-BC30-D66AB200055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3327" y="643467"/>
            <a:ext cx="10765346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156D15F-04D5-4A72-9BE8-795F646AC7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sz="1200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3509019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B1B2D021-AD06-41A6-9634-C71D98FC88E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5370" y="643467"/>
            <a:ext cx="10561260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156D15F-04D5-4A72-9BE8-795F646AC7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sz="1200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0014018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0E262D79-4B0B-4FB1-B6C4-592121AA7E3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1393" y="643467"/>
            <a:ext cx="10129213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156D15F-04D5-4A72-9BE8-795F646AC7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sz="1200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1160895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06A4263D-7933-4BAB-B00D-64C28E836D5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5370" y="643467"/>
            <a:ext cx="10561260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156D15F-04D5-4A72-9BE8-795F646AC7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sz="1200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8023138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39DE7AE0-CE27-49A7-99B3-37308367155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3327" y="643467"/>
            <a:ext cx="10765346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156D15F-04D5-4A72-9BE8-795F646AC7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sz="1200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4468404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57AB1D31-CCAD-4042-BEC0-70FBC8EFD3D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4836" y="643467"/>
            <a:ext cx="10662327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156D15F-04D5-4A72-9BE8-795F646AC7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sz="1200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9385915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0E262D79-4B0B-4FB1-B6C4-592121AA7E3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1393" y="643467"/>
            <a:ext cx="10129213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156D15F-04D5-4A72-9BE8-795F646AC7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sz="1200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79102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06A4263D-7933-4BAB-B00D-64C28E836D5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5370" y="643467"/>
            <a:ext cx="10561260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156D15F-04D5-4A72-9BE8-795F646AC7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sz="1200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1381801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69</Words>
  <Application>Microsoft Office PowerPoint</Application>
  <PresentationFormat>Widescreen</PresentationFormat>
  <Paragraphs>15</Paragraphs>
  <Slides>13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 Gothard</dc:creator>
  <cp:lastModifiedBy>Sarah Gothard</cp:lastModifiedBy>
  <cp:revision>1</cp:revision>
  <dcterms:created xsi:type="dcterms:W3CDTF">2019-10-28T00:48:13Z</dcterms:created>
  <dcterms:modified xsi:type="dcterms:W3CDTF">2019-10-28T00:48:14Z</dcterms:modified>
</cp:coreProperties>
</file>