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8211A3-63E5-4735-9871-C2E65024FEDE}" v="5" dt="2021-04-09T21:27:50.87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88211A3-63E5-4735-9871-C2E65024FEDE}"/>
    <pc:docChg chg="custSel addSld delSld modSld">
      <pc:chgData name="Sarah Gothard" userId="0e53f415fda5f162" providerId="LiveId" clId="{288211A3-63E5-4735-9871-C2E65024FEDE}" dt="2021-04-09T21:30:17.593" v="23" actId="47"/>
      <pc:docMkLst>
        <pc:docMk/>
      </pc:docMkLst>
      <pc:sldChg chg="addSp delSp modSp mod">
        <pc:chgData name="Sarah Gothard" userId="0e53f415fda5f162" providerId="LiveId" clId="{288211A3-63E5-4735-9871-C2E65024FEDE}" dt="2021-04-09T21:28:48.585" v="14" actId="26606"/>
        <pc:sldMkLst>
          <pc:docMk/>
          <pc:sldMk cId="2211167003" sldId="257"/>
        </pc:sldMkLst>
        <pc:spChg chg="ord">
          <ac:chgData name="Sarah Gothard" userId="0e53f415fda5f162" providerId="LiveId" clId="{288211A3-63E5-4735-9871-C2E65024FEDE}" dt="2021-04-09T21:28:48.585" v="14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88211A3-63E5-4735-9871-C2E65024FEDE}" dt="2021-04-09T21:28:48.585" v="14" actId="26606"/>
          <ac:spMkLst>
            <pc:docMk/>
            <pc:sldMk cId="2211167003" sldId="257"/>
            <ac:spMk id="17" creationId="{32BC26D8-82FB-445E-AA49-62A77D7C1EE0}"/>
          </ac:spMkLst>
        </pc:spChg>
        <pc:spChg chg="del">
          <ac:chgData name="Sarah Gothard" userId="0e53f415fda5f162" providerId="LiveId" clId="{288211A3-63E5-4735-9871-C2E65024FEDE}" dt="2021-04-09T21:28:48.585" v="14" actId="26606"/>
          <ac:spMkLst>
            <pc:docMk/>
            <pc:sldMk cId="2211167003" sldId="257"/>
            <ac:spMk id="19" creationId="{CB44330D-EA18-4254-AA95-EB49948539B8}"/>
          </ac:spMkLst>
        </pc:spChg>
        <pc:spChg chg="add">
          <ac:chgData name="Sarah Gothard" userId="0e53f415fda5f162" providerId="LiveId" clId="{288211A3-63E5-4735-9871-C2E65024FEDE}" dt="2021-04-09T21:28:48.585" v="14" actId="26606"/>
          <ac:spMkLst>
            <pc:docMk/>
            <pc:sldMk cId="2211167003" sldId="257"/>
            <ac:spMk id="24" creationId="{32BC26D8-82FB-445E-AA49-62A77D7C1EE0}"/>
          </ac:spMkLst>
        </pc:spChg>
        <pc:spChg chg="add">
          <ac:chgData name="Sarah Gothard" userId="0e53f415fda5f162" providerId="LiveId" clId="{288211A3-63E5-4735-9871-C2E65024FEDE}" dt="2021-04-09T21:28:48.585" v="14" actId="26606"/>
          <ac:spMkLst>
            <pc:docMk/>
            <pc:sldMk cId="2211167003" sldId="257"/>
            <ac:spMk id="26" creationId="{CB44330D-EA18-4254-AA95-EB49948539B8}"/>
          </ac:spMkLst>
        </pc:spChg>
        <pc:picChg chg="add mod">
          <ac:chgData name="Sarah Gothard" userId="0e53f415fda5f162" providerId="LiveId" clId="{288211A3-63E5-4735-9871-C2E65024FEDE}" dt="2021-04-09T21:28:48.585" v="14" actId="26606"/>
          <ac:picMkLst>
            <pc:docMk/>
            <pc:sldMk cId="2211167003" sldId="257"/>
            <ac:picMk id="3" creationId="{ABCB2B46-E060-4562-B158-FCC7FDF6D1BC}"/>
          </ac:picMkLst>
        </pc:picChg>
        <pc:picChg chg="del">
          <ac:chgData name="Sarah Gothard" userId="0e53f415fda5f162" providerId="LiveId" clId="{288211A3-63E5-4735-9871-C2E65024FEDE}" dt="2021-04-09T21:27:42.553" v="0" actId="478"/>
          <ac:picMkLst>
            <pc:docMk/>
            <pc:sldMk cId="2211167003" sldId="257"/>
            <ac:picMk id="4" creationId="{124D6909-C97A-40BF-8703-06B2536DB94B}"/>
          </ac:picMkLst>
        </pc:picChg>
      </pc:sldChg>
      <pc:sldChg chg="addSp delSp modSp mod">
        <pc:chgData name="Sarah Gothard" userId="0e53f415fda5f162" providerId="LiveId" clId="{288211A3-63E5-4735-9871-C2E65024FEDE}" dt="2021-04-09T21:28:58.122" v="16" actId="26606"/>
        <pc:sldMkLst>
          <pc:docMk/>
          <pc:sldMk cId="911269808" sldId="268"/>
        </pc:sldMkLst>
        <pc:spChg chg="ord">
          <ac:chgData name="Sarah Gothard" userId="0e53f415fda5f162" providerId="LiveId" clId="{288211A3-63E5-4735-9871-C2E65024FEDE}" dt="2021-04-09T21:28:58.122" v="16" actId="26606"/>
          <ac:spMkLst>
            <pc:docMk/>
            <pc:sldMk cId="911269808" sldId="268"/>
            <ac:spMk id="4" creationId="{734DF08B-C78F-4DB2-8B25-0250E898880A}"/>
          </ac:spMkLst>
        </pc:spChg>
        <pc:spChg chg="del">
          <ac:chgData name="Sarah Gothard" userId="0e53f415fda5f162" providerId="LiveId" clId="{288211A3-63E5-4735-9871-C2E65024FEDE}" dt="2021-04-09T21:28:58.122" v="16" actId="26606"/>
          <ac:spMkLst>
            <pc:docMk/>
            <pc:sldMk cId="911269808" sldId="268"/>
            <ac:spMk id="16" creationId="{32BC26D8-82FB-445E-AA49-62A77D7C1EE0}"/>
          </ac:spMkLst>
        </pc:spChg>
        <pc:spChg chg="del">
          <ac:chgData name="Sarah Gothard" userId="0e53f415fda5f162" providerId="LiveId" clId="{288211A3-63E5-4735-9871-C2E65024FEDE}" dt="2021-04-09T21:28:58.122" v="16" actId="26606"/>
          <ac:spMkLst>
            <pc:docMk/>
            <pc:sldMk cId="911269808" sldId="268"/>
            <ac:spMk id="18" creationId="{CB44330D-EA18-4254-AA95-EB49948539B8}"/>
          </ac:spMkLst>
        </pc:spChg>
        <pc:spChg chg="add">
          <ac:chgData name="Sarah Gothard" userId="0e53f415fda5f162" providerId="LiveId" clId="{288211A3-63E5-4735-9871-C2E65024FEDE}" dt="2021-04-09T21:28:58.122" v="16" actId="26606"/>
          <ac:spMkLst>
            <pc:docMk/>
            <pc:sldMk cId="911269808" sldId="268"/>
            <ac:spMk id="23" creationId="{32BC26D8-82FB-445E-AA49-62A77D7C1EE0}"/>
          </ac:spMkLst>
        </pc:spChg>
        <pc:spChg chg="add">
          <ac:chgData name="Sarah Gothard" userId="0e53f415fda5f162" providerId="LiveId" clId="{288211A3-63E5-4735-9871-C2E65024FEDE}" dt="2021-04-09T21:28:58.122" v="16" actId="26606"/>
          <ac:spMkLst>
            <pc:docMk/>
            <pc:sldMk cId="911269808" sldId="268"/>
            <ac:spMk id="25" creationId="{CB44330D-EA18-4254-AA95-EB49948539B8}"/>
          </ac:spMkLst>
        </pc:spChg>
        <pc:picChg chg="add mod">
          <ac:chgData name="Sarah Gothard" userId="0e53f415fda5f162" providerId="LiveId" clId="{288211A3-63E5-4735-9871-C2E65024FEDE}" dt="2021-04-09T21:28:58.122" v="16" actId="26606"/>
          <ac:picMkLst>
            <pc:docMk/>
            <pc:sldMk cId="911269808" sldId="268"/>
            <ac:picMk id="3" creationId="{B97083A2-0575-437F-898F-3A153127B764}"/>
          </ac:picMkLst>
        </pc:picChg>
        <pc:picChg chg="del">
          <ac:chgData name="Sarah Gothard" userId="0e53f415fda5f162" providerId="LiveId" clId="{288211A3-63E5-4735-9871-C2E65024FEDE}" dt="2021-04-09T21:27:44.332" v="1" actId="478"/>
          <ac:picMkLst>
            <pc:docMk/>
            <pc:sldMk cId="911269808" sldId="268"/>
            <ac:picMk id="5" creationId="{43ED0CCB-BE39-4ECC-B30A-DD6E9C345AB5}"/>
          </ac:picMkLst>
        </pc:picChg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3245755382" sldId="269"/>
        </pc:sldMkLst>
      </pc:sldChg>
      <pc:sldChg chg="addSp delSp modSp add mod setBg delDesignElem">
        <pc:chgData name="Sarah Gothard" userId="0e53f415fda5f162" providerId="LiveId" clId="{288211A3-63E5-4735-9871-C2E65024FEDE}" dt="2021-04-09T21:29:24.847" v="18" actId="26606"/>
        <pc:sldMkLst>
          <pc:docMk/>
          <pc:sldMk cId="3996491229" sldId="269"/>
        </pc:sldMkLst>
        <pc:spChg chg="ord">
          <ac:chgData name="Sarah Gothard" userId="0e53f415fda5f162" providerId="LiveId" clId="{288211A3-63E5-4735-9871-C2E65024FEDE}" dt="2021-04-09T21:29:24.847" v="18" actId="26606"/>
          <ac:spMkLst>
            <pc:docMk/>
            <pc:sldMk cId="3996491229" sldId="269"/>
            <ac:spMk id="4" creationId="{734DF08B-C78F-4DB2-8B25-0250E898880A}"/>
          </ac:spMkLst>
        </pc:spChg>
        <pc:spChg chg="add">
          <ac:chgData name="Sarah Gothard" userId="0e53f415fda5f162" providerId="LiveId" clId="{288211A3-63E5-4735-9871-C2E65024FEDE}" dt="2021-04-09T21:29:24.847" v="18" actId="26606"/>
          <ac:spMkLst>
            <pc:docMk/>
            <pc:sldMk cId="3996491229" sldId="269"/>
            <ac:spMk id="9" creationId="{32BC26D8-82FB-445E-AA49-62A77D7C1EE0}"/>
          </ac:spMkLst>
        </pc:spChg>
        <pc:spChg chg="add">
          <ac:chgData name="Sarah Gothard" userId="0e53f415fda5f162" providerId="LiveId" clId="{288211A3-63E5-4735-9871-C2E65024FEDE}" dt="2021-04-09T21:29:24.847" v="18" actId="26606"/>
          <ac:spMkLst>
            <pc:docMk/>
            <pc:sldMk cId="3996491229" sldId="269"/>
            <ac:spMk id="11" creationId="{CB44330D-EA18-4254-AA95-EB49948539B8}"/>
          </ac:spMkLst>
        </pc:spChg>
        <pc:spChg chg="del">
          <ac:chgData name="Sarah Gothard" userId="0e53f415fda5f162" providerId="LiveId" clId="{288211A3-63E5-4735-9871-C2E65024FEDE}" dt="2021-04-09T21:27:50.251" v="4"/>
          <ac:spMkLst>
            <pc:docMk/>
            <pc:sldMk cId="3996491229" sldId="269"/>
            <ac:spMk id="16" creationId="{32BC26D8-82FB-445E-AA49-62A77D7C1EE0}"/>
          </ac:spMkLst>
        </pc:spChg>
        <pc:spChg chg="del">
          <ac:chgData name="Sarah Gothard" userId="0e53f415fda5f162" providerId="LiveId" clId="{288211A3-63E5-4735-9871-C2E65024FEDE}" dt="2021-04-09T21:27:50.251" v="4"/>
          <ac:spMkLst>
            <pc:docMk/>
            <pc:sldMk cId="3996491229" sldId="269"/>
            <ac:spMk id="18" creationId="{CB44330D-EA18-4254-AA95-EB49948539B8}"/>
          </ac:spMkLst>
        </pc:spChg>
        <pc:picChg chg="add mod">
          <ac:chgData name="Sarah Gothard" userId="0e53f415fda5f162" providerId="LiveId" clId="{288211A3-63E5-4735-9871-C2E65024FEDE}" dt="2021-04-09T21:29:24.847" v="18" actId="26606"/>
          <ac:picMkLst>
            <pc:docMk/>
            <pc:sldMk cId="3996491229" sldId="269"/>
            <ac:picMk id="3" creationId="{88DC0002-5E36-4819-A4A1-0667411B643A}"/>
          </ac:picMkLst>
        </pc:picChg>
      </pc:sldChg>
      <pc:sldChg chg="addSp delSp modSp add mod setBg delDesignElem">
        <pc:chgData name="Sarah Gothard" userId="0e53f415fda5f162" providerId="LiveId" clId="{288211A3-63E5-4735-9871-C2E65024FEDE}" dt="2021-04-09T21:29:53.463" v="20" actId="26606"/>
        <pc:sldMkLst>
          <pc:docMk/>
          <pc:sldMk cId="1794111" sldId="270"/>
        </pc:sldMkLst>
        <pc:spChg chg="ord">
          <ac:chgData name="Sarah Gothard" userId="0e53f415fda5f162" providerId="LiveId" clId="{288211A3-63E5-4735-9871-C2E65024FEDE}" dt="2021-04-09T21:29:53.463" v="20" actId="26606"/>
          <ac:spMkLst>
            <pc:docMk/>
            <pc:sldMk cId="1794111" sldId="270"/>
            <ac:spMk id="4" creationId="{734DF08B-C78F-4DB2-8B25-0250E898880A}"/>
          </ac:spMkLst>
        </pc:spChg>
        <pc:spChg chg="add">
          <ac:chgData name="Sarah Gothard" userId="0e53f415fda5f162" providerId="LiveId" clId="{288211A3-63E5-4735-9871-C2E65024FEDE}" dt="2021-04-09T21:29:53.463" v="20" actId="26606"/>
          <ac:spMkLst>
            <pc:docMk/>
            <pc:sldMk cId="1794111" sldId="270"/>
            <ac:spMk id="9" creationId="{32BC26D8-82FB-445E-AA49-62A77D7C1EE0}"/>
          </ac:spMkLst>
        </pc:spChg>
        <pc:spChg chg="add">
          <ac:chgData name="Sarah Gothard" userId="0e53f415fda5f162" providerId="LiveId" clId="{288211A3-63E5-4735-9871-C2E65024FEDE}" dt="2021-04-09T21:29:53.463" v="20" actId="26606"/>
          <ac:spMkLst>
            <pc:docMk/>
            <pc:sldMk cId="1794111" sldId="270"/>
            <ac:spMk id="11" creationId="{CB44330D-EA18-4254-AA95-EB49948539B8}"/>
          </ac:spMkLst>
        </pc:spChg>
        <pc:spChg chg="del">
          <ac:chgData name="Sarah Gothard" userId="0e53f415fda5f162" providerId="LiveId" clId="{288211A3-63E5-4735-9871-C2E65024FEDE}" dt="2021-04-09T21:27:50.399" v="6"/>
          <ac:spMkLst>
            <pc:docMk/>
            <pc:sldMk cId="1794111" sldId="270"/>
            <ac:spMk id="16" creationId="{32BC26D8-82FB-445E-AA49-62A77D7C1EE0}"/>
          </ac:spMkLst>
        </pc:spChg>
        <pc:spChg chg="del">
          <ac:chgData name="Sarah Gothard" userId="0e53f415fda5f162" providerId="LiveId" clId="{288211A3-63E5-4735-9871-C2E65024FEDE}" dt="2021-04-09T21:27:50.399" v="6"/>
          <ac:spMkLst>
            <pc:docMk/>
            <pc:sldMk cId="1794111" sldId="270"/>
            <ac:spMk id="18" creationId="{CB44330D-EA18-4254-AA95-EB49948539B8}"/>
          </ac:spMkLst>
        </pc:spChg>
        <pc:picChg chg="add mod">
          <ac:chgData name="Sarah Gothard" userId="0e53f415fda5f162" providerId="LiveId" clId="{288211A3-63E5-4735-9871-C2E65024FEDE}" dt="2021-04-09T21:29:53.463" v="20" actId="26606"/>
          <ac:picMkLst>
            <pc:docMk/>
            <pc:sldMk cId="1794111" sldId="270"/>
            <ac:picMk id="3" creationId="{128ADF5E-5D5B-492C-99A5-778C90AE767C}"/>
          </ac:picMkLst>
        </pc:picChg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3809523707" sldId="270"/>
        </pc:sldMkLst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1305973218" sldId="271"/>
        </pc:sldMkLst>
      </pc:sldChg>
      <pc:sldChg chg="addSp delSp modSp add mod setBg delDesignElem">
        <pc:chgData name="Sarah Gothard" userId="0e53f415fda5f162" providerId="LiveId" clId="{288211A3-63E5-4735-9871-C2E65024FEDE}" dt="2021-04-09T21:30:15.316" v="22" actId="26606"/>
        <pc:sldMkLst>
          <pc:docMk/>
          <pc:sldMk cId="3098184204" sldId="271"/>
        </pc:sldMkLst>
        <pc:spChg chg="ord">
          <ac:chgData name="Sarah Gothard" userId="0e53f415fda5f162" providerId="LiveId" clId="{288211A3-63E5-4735-9871-C2E65024FEDE}" dt="2021-04-09T21:30:15.316" v="22" actId="26606"/>
          <ac:spMkLst>
            <pc:docMk/>
            <pc:sldMk cId="3098184204" sldId="271"/>
            <ac:spMk id="4" creationId="{734DF08B-C78F-4DB2-8B25-0250E898880A}"/>
          </ac:spMkLst>
        </pc:spChg>
        <pc:spChg chg="add">
          <ac:chgData name="Sarah Gothard" userId="0e53f415fda5f162" providerId="LiveId" clId="{288211A3-63E5-4735-9871-C2E65024FEDE}" dt="2021-04-09T21:30:15.316" v="22" actId="26606"/>
          <ac:spMkLst>
            <pc:docMk/>
            <pc:sldMk cId="3098184204" sldId="271"/>
            <ac:spMk id="9" creationId="{32BC26D8-82FB-445E-AA49-62A77D7C1EE0}"/>
          </ac:spMkLst>
        </pc:spChg>
        <pc:spChg chg="add">
          <ac:chgData name="Sarah Gothard" userId="0e53f415fda5f162" providerId="LiveId" clId="{288211A3-63E5-4735-9871-C2E65024FEDE}" dt="2021-04-09T21:30:15.316" v="22" actId="26606"/>
          <ac:spMkLst>
            <pc:docMk/>
            <pc:sldMk cId="3098184204" sldId="271"/>
            <ac:spMk id="11" creationId="{CB44330D-EA18-4254-AA95-EB49948539B8}"/>
          </ac:spMkLst>
        </pc:spChg>
        <pc:spChg chg="del">
          <ac:chgData name="Sarah Gothard" userId="0e53f415fda5f162" providerId="LiveId" clId="{288211A3-63E5-4735-9871-C2E65024FEDE}" dt="2021-04-09T21:27:50.558" v="8"/>
          <ac:spMkLst>
            <pc:docMk/>
            <pc:sldMk cId="3098184204" sldId="271"/>
            <ac:spMk id="16" creationId="{32BC26D8-82FB-445E-AA49-62A77D7C1EE0}"/>
          </ac:spMkLst>
        </pc:spChg>
        <pc:spChg chg="del">
          <ac:chgData name="Sarah Gothard" userId="0e53f415fda5f162" providerId="LiveId" clId="{288211A3-63E5-4735-9871-C2E65024FEDE}" dt="2021-04-09T21:27:50.558" v="8"/>
          <ac:spMkLst>
            <pc:docMk/>
            <pc:sldMk cId="3098184204" sldId="271"/>
            <ac:spMk id="18" creationId="{CB44330D-EA18-4254-AA95-EB49948539B8}"/>
          </ac:spMkLst>
        </pc:spChg>
        <pc:picChg chg="add mod">
          <ac:chgData name="Sarah Gothard" userId="0e53f415fda5f162" providerId="LiveId" clId="{288211A3-63E5-4735-9871-C2E65024FEDE}" dt="2021-04-09T21:30:15.316" v="22" actId="26606"/>
          <ac:picMkLst>
            <pc:docMk/>
            <pc:sldMk cId="3098184204" sldId="271"/>
            <ac:picMk id="3" creationId="{84393EC2-385D-49DA-BA1A-CE87FA60CBB1}"/>
          </ac:picMkLst>
        </pc:picChg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2194794176" sldId="272"/>
        </pc:sldMkLst>
      </pc:sldChg>
      <pc:sldChg chg="delSp add del setBg delDesignElem">
        <pc:chgData name="Sarah Gothard" userId="0e53f415fda5f162" providerId="LiveId" clId="{288211A3-63E5-4735-9871-C2E65024FEDE}" dt="2021-04-09T21:30:17.593" v="23" actId="47"/>
        <pc:sldMkLst>
          <pc:docMk/>
          <pc:sldMk cId="3562604750" sldId="272"/>
        </pc:sldMkLst>
        <pc:spChg chg="del">
          <ac:chgData name="Sarah Gothard" userId="0e53f415fda5f162" providerId="LiveId" clId="{288211A3-63E5-4735-9871-C2E65024FEDE}" dt="2021-04-09T21:27:50.720" v="10"/>
          <ac:spMkLst>
            <pc:docMk/>
            <pc:sldMk cId="3562604750" sldId="272"/>
            <ac:spMk id="16" creationId="{32BC26D8-82FB-445E-AA49-62A77D7C1EE0}"/>
          </ac:spMkLst>
        </pc:spChg>
        <pc:spChg chg="del">
          <ac:chgData name="Sarah Gothard" userId="0e53f415fda5f162" providerId="LiveId" clId="{288211A3-63E5-4735-9871-C2E65024FEDE}" dt="2021-04-09T21:27:50.720" v="10"/>
          <ac:spMkLst>
            <pc:docMk/>
            <pc:sldMk cId="3562604750" sldId="272"/>
            <ac:spMk id="18" creationId="{CB44330D-EA18-4254-AA95-EB49948539B8}"/>
          </ac:spMkLst>
        </pc:spChg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976978841" sldId="273"/>
        </pc:sldMkLst>
      </pc:sldChg>
      <pc:sldChg chg="delSp add del setBg delDesignElem">
        <pc:chgData name="Sarah Gothard" userId="0e53f415fda5f162" providerId="LiveId" clId="{288211A3-63E5-4735-9871-C2E65024FEDE}" dt="2021-04-09T21:30:17.593" v="23" actId="47"/>
        <pc:sldMkLst>
          <pc:docMk/>
          <pc:sldMk cId="2946742851" sldId="273"/>
        </pc:sldMkLst>
        <pc:spChg chg="del">
          <ac:chgData name="Sarah Gothard" userId="0e53f415fda5f162" providerId="LiveId" clId="{288211A3-63E5-4735-9871-C2E65024FEDE}" dt="2021-04-09T21:27:50.874" v="12"/>
          <ac:spMkLst>
            <pc:docMk/>
            <pc:sldMk cId="2946742851" sldId="273"/>
            <ac:spMk id="16" creationId="{32BC26D8-82FB-445E-AA49-62A77D7C1EE0}"/>
          </ac:spMkLst>
        </pc:spChg>
        <pc:spChg chg="del">
          <ac:chgData name="Sarah Gothard" userId="0e53f415fda5f162" providerId="LiveId" clId="{288211A3-63E5-4735-9871-C2E65024FEDE}" dt="2021-04-09T21:27:50.874" v="12"/>
          <ac:spMkLst>
            <pc:docMk/>
            <pc:sldMk cId="2946742851" sldId="273"/>
            <ac:spMk id="18" creationId="{CB44330D-EA18-4254-AA95-EB49948539B8}"/>
          </ac:spMkLst>
        </pc:spChg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2062486815" sldId="274"/>
        </pc:sldMkLst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3903951751" sldId="275"/>
        </pc:sldMkLst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4209998322" sldId="276"/>
        </pc:sldMkLst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2166471851" sldId="277"/>
        </pc:sldMkLst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3695000938" sldId="278"/>
        </pc:sldMkLst>
      </pc:sldChg>
      <pc:sldChg chg="del">
        <pc:chgData name="Sarah Gothard" userId="0e53f415fda5f162" providerId="LiveId" clId="{288211A3-63E5-4735-9871-C2E65024FEDE}" dt="2021-04-09T21:27:49.118" v="2" actId="47"/>
        <pc:sldMkLst>
          <pc:docMk/>
          <pc:sldMk cId="2542535256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CB2B46-E060-4562-B158-FCC7FDF6D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20171"/>
            <a:ext cx="10905066" cy="141765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7083A2-0575-437F-898F-3A153127B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DC0002-5E36-4819-A4A1-0667411B6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649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8ADF5E-5D5B-492C-99A5-778C90AE7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9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393EC2-385D-49DA-BA1A-CE87FA60C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8184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2019-10-03T18:26:20Z</dcterms:created>
  <dcterms:modified xsi:type="dcterms:W3CDTF">2021-04-09T21:30:27Z</dcterms:modified>
</cp:coreProperties>
</file>