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7" r:id="rId2"/>
    <p:sldId id="274" r:id="rId3"/>
    <p:sldId id="275" r:id="rId4"/>
    <p:sldId id="276" r:id="rId5"/>
    <p:sldId id="277" r:id="rId6"/>
    <p:sldId id="278" r:id="rId7"/>
    <p:sldId id="284" r:id="rId8"/>
    <p:sldId id="279" r:id="rId9"/>
    <p:sldId id="280" r:id="rId10"/>
    <p:sldId id="28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67D9E0-DB58-48CB-B0F2-86E5E4A93FF9}" v="8" dt="2021-06-24T19:08:42.829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C067D9E0-DB58-48CB-B0F2-86E5E4A93FF9}"/>
    <pc:docChg chg="custSel addSld delSld modSld sldOrd">
      <pc:chgData name="Sarah Gothard" userId="0e53f415fda5f162" providerId="LiveId" clId="{C067D9E0-DB58-48CB-B0F2-86E5E4A93FF9}" dt="2021-06-24T19:13:43.739" v="46" actId="26606"/>
      <pc:docMkLst>
        <pc:docMk/>
      </pc:docMkLst>
      <pc:sldChg chg="addSp delSp modSp mod">
        <pc:chgData name="Sarah Gothard" userId="0e53f415fda5f162" providerId="LiveId" clId="{C067D9E0-DB58-48CB-B0F2-86E5E4A93FF9}" dt="2021-06-24T19:09:30.416" v="21" actId="26606"/>
        <pc:sldMkLst>
          <pc:docMk/>
          <pc:sldMk cId="2211167003" sldId="257"/>
        </pc:sldMkLst>
        <pc:spChg chg="ord">
          <ac:chgData name="Sarah Gothard" userId="0e53f415fda5f162" providerId="LiveId" clId="{C067D9E0-DB58-48CB-B0F2-86E5E4A93FF9}" dt="2021-06-24T19:09:30.416" v="21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C067D9E0-DB58-48CB-B0F2-86E5E4A93FF9}" dt="2021-06-24T19:09:30.416" v="21" actId="26606"/>
          <ac:spMkLst>
            <pc:docMk/>
            <pc:sldMk cId="2211167003" sldId="257"/>
            <ac:spMk id="114" creationId="{32BC26D8-82FB-445E-AA49-62A77D7C1EE0}"/>
          </ac:spMkLst>
        </pc:spChg>
        <pc:spChg chg="del">
          <ac:chgData name="Sarah Gothard" userId="0e53f415fda5f162" providerId="LiveId" clId="{C067D9E0-DB58-48CB-B0F2-86E5E4A93FF9}" dt="2021-06-24T19:09:30.416" v="21" actId="26606"/>
          <ac:spMkLst>
            <pc:docMk/>
            <pc:sldMk cId="2211167003" sldId="257"/>
            <ac:spMk id="116" creationId="{CB44330D-EA18-4254-AA95-EB49948539B8}"/>
          </ac:spMkLst>
        </pc:spChg>
        <pc:spChg chg="add">
          <ac:chgData name="Sarah Gothard" userId="0e53f415fda5f162" providerId="LiveId" clId="{C067D9E0-DB58-48CB-B0F2-86E5E4A93FF9}" dt="2021-06-24T19:09:30.416" v="21" actId="26606"/>
          <ac:spMkLst>
            <pc:docMk/>
            <pc:sldMk cId="2211167003" sldId="257"/>
            <ac:spMk id="121" creationId="{32BC26D8-82FB-445E-AA49-62A77D7C1EE0}"/>
          </ac:spMkLst>
        </pc:spChg>
        <pc:spChg chg="add">
          <ac:chgData name="Sarah Gothard" userId="0e53f415fda5f162" providerId="LiveId" clId="{C067D9E0-DB58-48CB-B0F2-86E5E4A93FF9}" dt="2021-06-24T19:09:30.416" v="21" actId="26606"/>
          <ac:spMkLst>
            <pc:docMk/>
            <pc:sldMk cId="2211167003" sldId="257"/>
            <ac:spMk id="123" creationId="{CB44330D-EA18-4254-AA95-EB49948539B8}"/>
          </ac:spMkLst>
        </pc:spChg>
        <pc:picChg chg="del">
          <ac:chgData name="Sarah Gothard" userId="0e53f415fda5f162" providerId="LiveId" clId="{C067D9E0-DB58-48CB-B0F2-86E5E4A93FF9}" dt="2021-06-24T19:08:36.096" v="0" actId="478"/>
          <ac:picMkLst>
            <pc:docMk/>
            <pc:sldMk cId="2211167003" sldId="257"/>
            <ac:picMk id="3" creationId="{F7573E7B-40F2-4895-A8BF-EA604BE5C04C}"/>
          </ac:picMkLst>
        </pc:picChg>
        <pc:picChg chg="add mod">
          <ac:chgData name="Sarah Gothard" userId="0e53f415fda5f162" providerId="LiveId" clId="{C067D9E0-DB58-48CB-B0F2-86E5E4A93FF9}" dt="2021-06-24T19:09:30.416" v="21" actId="26606"/>
          <ac:picMkLst>
            <pc:docMk/>
            <pc:sldMk cId="2211167003" sldId="257"/>
            <ac:picMk id="4" creationId="{1DE48914-CF75-46A1-83FA-E58636A34ADD}"/>
          </ac:picMkLst>
        </pc:picChg>
      </pc:sldChg>
      <pc:sldChg chg="addSp delSp modSp mod">
        <pc:chgData name="Sarah Gothard" userId="0e53f415fda5f162" providerId="LiveId" clId="{C067D9E0-DB58-48CB-B0F2-86E5E4A93FF9}" dt="2021-06-24T19:09:41.266" v="23" actId="26606"/>
        <pc:sldMkLst>
          <pc:docMk/>
          <pc:sldMk cId="1762072195" sldId="274"/>
        </pc:sldMkLst>
        <pc:spChg chg="ord">
          <ac:chgData name="Sarah Gothard" userId="0e53f415fda5f162" providerId="LiveId" clId="{C067D9E0-DB58-48CB-B0F2-86E5E4A93FF9}" dt="2021-06-24T19:09:41.266" v="23" actId="26606"/>
          <ac:spMkLst>
            <pc:docMk/>
            <pc:sldMk cId="1762072195" sldId="274"/>
            <ac:spMk id="4" creationId="{734DF08B-C78F-4DB2-8B25-0250E898880A}"/>
          </ac:spMkLst>
        </pc:spChg>
        <pc:spChg chg="del">
          <ac:chgData name="Sarah Gothard" userId="0e53f415fda5f162" providerId="LiveId" clId="{C067D9E0-DB58-48CB-B0F2-86E5E4A93FF9}" dt="2021-06-24T19:09:41.266" v="23" actId="26606"/>
          <ac:spMkLst>
            <pc:docMk/>
            <pc:sldMk cId="1762072195" sldId="274"/>
            <ac:spMk id="103" creationId="{32BC26D8-82FB-445E-AA49-62A77D7C1EE0}"/>
          </ac:spMkLst>
        </pc:spChg>
        <pc:spChg chg="del">
          <ac:chgData name="Sarah Gothard" userId="0e53f415fda5f162" providerId="LiveId" clId="{C067D9E0-DB58-48CB-B0F2-86E5E4A93FF9}" dt="2021-06-24T19:09:41.266" v="23" actId="26606"/>
          <ac:spMkLst>
            <pc:docMk/>
            <pc:sldMk cId="1762072195" sldId="274"/>
            <ac:spMk id="105" creationId="{CB44330D-EA18-4254-AA95-EB49948539B8}"/>
          </ac:spMkLst>
        </pc:spChg>
        <pc:spChg chg="add">
          <ac:chgData name="Sarah Gothard" userId="0e53f415fda5f162" providerId="LiveId" clId="{C067D9E0-DB58-48CB-B0F2-86E5E4A93FF9}" dt="2021-06-24T19:09:41.266" v="23" actId="26606"/>
          <ac:spMkLst>
            <pc:docMk/>
            <pc:sldMk cId="1762072195" sldId="274"/>
            <ac:spMk id="110" creationId="{32BC26D8-82FB-445E-AA49-62A77D7C1EE0}"/>
          </ac:spMkLst>
        </pc:spChg>
        <pc:spChg chg="add">
          <ac:chgData name="Sarah Gothard" userId="0e53f415fda5f162" providerId="LiveId" clId="{C067D9E0-DB58-48CB-B0F2-86E5E4A93FF9}" dt="2021-06-24T19:09:41.266" v="23" actId="26606"/>
          <ac:spMkLst>
            <pc:docMk/>
            <pc:sldMk cId="1762072195" sldId="274"/>
            <ac:spMk id="112" creationId="{CB44330D-EA18-4254-AA95-EB49948539B8}"/>
          </ac:spMkLst>
        </pc:spChg>
        <pc:picChg chg="add mod">
          <ac:chgData name="Sarah Gothard" userId="0e53f415fda5f162" providerId="LiveId" clId="{C067D9E0-DB58-48CB-B0F2-86E5E4A93FF9}" dt="2021-06-24T19:09:41.266" v="23" actId="26606"/>
          <ac:picMkLst>
            <pc:docMk/>
            <pc:sldMk cId="1762072195" sldId="274"/>
            <ac:picMk id="3" creationId="{F9D42EFA-6E4C-4701-A17A-35708A9DE505}"/>
          </ac:picMkLst>
        </pc:picChg>
        <pc:picChg chg="del">
          <ac:chgData name="Sarah Gothard" userId="0e53f415fda5f162" providerId="LiveId" clId="{C067D9E0-DB58-48CB-B0F2-86E5E4A93FF9}" dt="2021-06-24T19:08:37.602" v="1" actId="478"/>
          <ac:picMkLst>
            <pc:docMk/>
            <pc:sldMk cId="1762072195" sldId="274"/>
            <ac:picMk id="6" creationId="{10E9C52D-F946-4236-BB56-70D76F98ED09}"/>
          </ac:picMkLst>
        </pc:picChg>
      </pc:sldChg>
      <pc:sldChg chg="addSp delSp modSp mod">
        <pc:chgData name="Sarah Gothard" userId="0e53f415fda5f162" providerId="LiveId" clId="{C067D9E0-DB58-48CB-B0F2-86E5E4A93FF9}" dt="2021-06-24T19:10:12.099" v="25" actId="26606"/>
        <pc:sldMkLst>
          <pc:docMk/>
          <pc:sldMk cId="2000422838" sldId="275"/>
        </pc:sldMkLst>
        <pc:spChg chg="ord">
          <ac:chgData name="Sarah Gothard" userId="0e53f415fda5f162" providerId="LiveId" clId="{C067D9E0-DB58-48CB-B0F2-86E5E4A93FF9}" dt="2021-06-24T19:10:12.099" v="25" actId="26606"/>
          <ac:spMkLst>
            <pc:docMk/>
            <pc:sldMk cId="2000422838" sldId="275"/>
            <ac:spMk id="4" creationId="{734DF08B-C78F-4DB2-8B25-0250E898880A}"/>
          </ac:spMkLst>
        </pc:spChg>
        <pc:spChg chg="del">
          <ac:chgData name="Sarah Gothard" userId="0e53f415fda5f162" providerId="LiveId" clId="{C067D9E0-DB58-48CB-B0F2-86E5E4A93FF9}" dt="2021-06-24T19:10:12.099" v="25" actId="26606"/>
          <ac:spMkLst>
            <pc:docMk/>
            <pc:sldMk cId="2000422838" sldId="275"/>
            <ac:spMk id="9" creationId="{32BC26D8-82FB-445E-AA49-62A77D7C1EE0}"/>
          </ac:spMkLst>
        </pc:spChg>
        <pc:spChg chg="del">
          <ac:chgData name="Sarah Gothard" userId="0e53f415fda5f162" providerId="LiveId" clId="{C067D9E0-DB58-48CB-B0F2-86E5E4A93FF9}" dt="2021-06-24T19:10:12.099" v="25" actId="26606"/>
          <ac:spMkLst>
            <pc:docMk/>
            <pc:sldMk cId="2000422838" sldId="275"/>
            <ac:spMk id="11" creationId="{CB44330D-EA18-4254-AA95-EB49948539B8}"/>
          </ac:spMkLst>
        </pc:spChg>
        <pc:spChg chg="add">
          <ac:chgData name="Sarah Gothard" userId="0e53f415fda5f162" providerId="LiveId" clId="{C067D9E0-DB58-48CB-B0F2-86E5E4A93FF9}" dt="2021-06-24T19:10:12.099" v="25" actId="26606"/>
          <ac:spMkLst>
            <pc:docMk/>
            <pc:sldMk cId="2000422838" sldId="275"/>
            <ac:spMk id="16" creationId="{32BC26D8-82FB-445E-AA49-62A77D7C1EE0}"/>
          </ac:spMkLst>
        </pc:spChg>
        <pc:spChg chg="add">
          <ac:chgData name="Sarah Gothard" userId="0e53f415fda5f162" providerId="LiveId" clId="{C067D9E0-DB58-48CB-B0F2-86E5E4A93FF9}" dt="2021-06-24T19:10:12.099" v="25" actId="26606"/>
          <ac:spMkLst>
            <pc:docMk/>
            <pc:sldMk cId="2000422838" sldId="275"/>
            <ac:spMk id="18" creationId="{CB44330D-EA18-4254-AA95-EB49948539B8}"/>
          </ac:spMkLst>
        </pc:spChg>
        <pc:picChg chg="del">
          <ac:chgData name="Sarah Gothard" userId="0e53f415fda5f162" providerId="LiveId" clId="{C067D9E0-DB58-48CB-B0F2-86E5E4A93FF9}" dt="2021-06-24T19:08:39.143" v="2" actId="478"/>
          <ac:picMkLst>
            <pc:docMk/>
            <pc:sldMk cId="2000422838" sldId="275"/>
            <ac:picMk id="3" creationId="{3F7B556C-4FBD-43A8-B47E-B0CE4E5A5F0D}"/>
          </ac:picMkLst>
        </pc:picChg>
        <pc:picChg chg="add mod">
          <ac:chgData name="Sarah Gothard" userId="0e53f415fda5f162" providerId="LiveId" clId="{C067D9E0-DB58-48CB-B0F2-86E5E4A93FF9}" dt="2021-06-24T19:10:12.099" v="25" actId="26606"/>
          <ac:picMkLst>
            <pc:docMk/>
            <pc:sldMk cId="2000422838" sldId="275"/>
            <ac:picMk id="5" creationId="{E166A75A-EC6E-47AE-8CCB-6E487465395D}"/>
          </ac:picMkLst>
        </pc:picChg>
      </pc:sldChg>
      <pc:sldChg chg="addSp delSp modSp add mod setBg delDesignElem">
        <pc:chgData name="Sarah Gothard" userId="0e53f415fda5f162" providerId="LiveId" clId="{C067D9E0-DB58-48CB-B0F2-86E5E4A93FF9}" dt="2021-06-24T19:10:43.327" v="27" actId="26606"/>
        <pc:sldMkLst>
          <pc:docMk/>
          <pc:sldMk cId="2123023949" sldId="276"/>
        </pc:sldMkLst>
        <pc:spChg chg="ord">
          <ac:chgData name="Sarah Gothard" userId="0e53f415fda5f162" providerId="LiveId" clId="{C067D9E0-DB58-48CB-B0F2-86E5E4A93FF9}" dt="2021-06-24T19:10:43.327" v="27" actId="26606"/>
          <ac:spMkLst>
            <pc:docMk/>
            <pc:sldMk cId="2123023949" sldId="276"/>
            <ac:spMk id="4" creationId="{734DF08B-C78F-4DB2-8B25-0250E898880A}"/>
          </ac:spMkLst>
        </pc:spChg>
        <pc:spChg chg="add">
          <ac:chgData name="Sarah Gothard" userId="0e53f415fda5f162" providerId="LiveId" clId="{C067D9E0-DB58-48CB-B0F2-86E5E4A93FF9}" dt="2021-06-24T19:10:43.327" v="27" actId="26606"/>
          <ac:spMkLst>
            <pc:docMk/>
            <pc:sldMk cId="2123023949" sldId="276"/>
            <ac:spMk id="6" creationId="{32BC26D8-82FB-445E-AA49-62A77D7C1EE0}"/>
          </ac:spMkLst>
        </pc:spChg>
        <pc:spChg chg="add">
          <ac:chgData name="Sarah Gothard" userId="0e53f415fda5f162" providerId="LiveId" clId="{C067D9E0-DB58-48CB-B0F2-86E5E4A93FF9}" dt="2021-06-24T19:10:43.327" v="27" actId="26606"/>
          <ac:spMkLst>
            <pc:docMk/>
            <pc:sldMk cId="2123023949" sldId="276"/>
            <ac:spMk id="7" creationId="{CB44330D-EA18-4254-AA95-EB49948539B8}"/>
          </ac:spMkLst>
        </pc:spChg>
        <pc:spChg chg="del">
          <ac:chgData name="Sarah Gothard" userId="0e53f415fda5f162" providerId="LiveId" clId="{C067D9E0-DB58-48CB-B0F2-86E5E4A93FF9}" dt="2021-06-24T19:08:41.704" v="5"/>
          <ac:spMkLst>
            <pc:docMk/>
            <pc:sldMk cId="2123023949" sldId="276"/>
            <ac:spMk id="9" creationId="{32BC26D8-82FB-445E-AA49-62A77D7C1EE0}"/>
          </ac:spMkLst>
        </pc:spChg>
        <pc:spChg chg="del">
          <ac:chgData name="Sarah Gothard" userId="0e53f415fda5f162" providerId="LiveId" clId="{C067D9E0-DB58-48CB-B0F2-86E5E4A93FF9}" dt="2021-06-24T19:08:41.704" v="5"/>
          <ac:spMkLst>
            <pc:docMk/>
            <pc:sldMk cId="2123023949" sldId="276"/>
            <ac:spMk id="11" creationId="{CB44330D-EA18-4254-AA95-EB49948539B8}"/>
          </ac:spMkLst>
        </pc:spChg>
        <pc:picChg chg="add mod">
          <ac:chgData name="Sarah Gothard" userId="0e53f415fda5f162" providerId="LiveId" clId="{C067D9E0-DB58-48CB-B0F2-86E5E4A93FF9}" dt="2021-06-24T19:10:43.327" v="27" actId="26606"/>
          <ac:picMkLst>
            <pc:docMk/>
            <pc:sldMk cId="2123023949" sldId="276"/>
            <ac:picMk id="3" creationId="{E27F28FC-D336-442C-8799-896CD933D3DF}"/>
          </ac:picMkLst>
        </pc:picChg>
      </pc:sldChg>
      <pc:sldChg chg="del">
        <pc:chgData name="Sarah Gothard" userId="0e53f415fda5f162" providerId="LiveId" clId="{C067D9E0-DB58-48CB-B0F2-86E5E4A93FF9}" dt="2021-06-24T19:08:40.892" v="3" actId="47"/>
        <pc:sldMkLst>
          <pc:docMk/>
          <pc:sldMk cId="2512226459" sldId="276"/>
        </pc:sldMkLst>
      </pc:sldChg>
      <pc:sldChg chg="addSp delSp modSp add mod ord setBg delDesignElem">
        <pc:chgData name="Sarah Gothard" userId="0e53f415fda5f162" providerId="LiveId" clId="{C067D9E0-DB58-48CB-B0F2-86E5E4A93FF9}" dt="2021-06-24T19:11:33.518" v="34" actId="26606"/>
        <pc:sldMkLst>
          <pc:docMk/>
          <pc:sldMk cId="68037628" sldId="277"/>
        </pc:sldMkLst>
        <pc:spChg chg="ord">
          <ac:chgData name="Sarah Gothard" userId="0e53f415fda5f162" providerId="LiveId" clId="{C067D9E0-DB58-48CB-B0F2-86E5E4A93FF9}" dt="2021-06-24T19:11:33.518" v="34" actId="26606"/>
          <ac:spMkLst>
            <pc:docMk/>
            <pc:sldMk cId="68037628" sldId="277"/>
            <ac:spMk id="4" creationId="{734DF08B-C78F-4DB2-8B25-0250E898880A}"/>
          </ac:spMkLst>
        </pc:spChg>
        <pc:spChg chg="add">
          <ac:chgData name="Sarah Gothard" userId="0e53f415fda5f162" providerId="LiveId" clId="{C067D9E0-DB58-48CB-B0F2-86E5E4A93FF9}" dt="2021-06-24T19:11:33.518" v="34" actId="26606"/>
          <ac:spMkLst>
            <pc:docMk/>
            <pc:sldMk cId="68037628" sldId="277"/>
            <ac:spMk id="6" creationId="{32BC26D8-82FB-445E-AA49-62A77D7C1EE0}"/>
          </ac:spMkLst>
        </pc:spChg>
        <pc:spChg chg="add">
          <ac:chgData name="Sarah Gothard" userId="0e53f415fda5f162" providerId="LiveId" clId="{C067D9E0-DB58-48CB-B0F2-86E5E4A93FF9}" dt="2021-06-24T19:11:33.518" v="34" actId="26606"/>
          <ac:spMkLst>
            <pc:docMk/>
            <pc:sldMk cId="68037628" sldId="277"/>
            <ac:spMk id="7" creationId="{CB44330D-EA18-4254-AA95-EB49948539B8}"/>
          </ac:spMkLst>
        </pc:spChg>
        <pc:spChg chg="del">
          <ac:chgData name="Sarah Gothard" userId="0e53f415fda5f162" providerId="LiveId" clId="{C067D9E0-DB58-48CB-B0F2-86E5E4A93FF9}" dt="2021-06-24T19:08:41.866" v="7"/>
          <ac:spMkLst>
            <pc:docMk/>
            <pc:sldMk cId="68037628" sldId="277"/>
            <ac:spMk id="9" creationId="{32BC26D8-82FB-445E-AA49-62A77D7C1EE0}"/>
          </ac:spMkLst>
        </pc:spChg>
        <pc:spChg chg="del">
          <ac:chgData name="Sarah Gothard" userId="0e53f415fda5f162" providerId="LiveId" clId="{C067D9E0-DB58-48CB-B0F2-86E5E4A93FF9}" dt="2021-06-24T19:08:41.866" v="7"/>
          <ac:spMkLst>
            <pc:docMk/>
            <pc:sldMk cId="68037628" sldId="277"/>
            <ac:spMk id="11" creationId="{CB44330D-EA18-4254-AA95-EB49948539B8}"/>
          </ac:spMkLst>
        </pc:spChg>
        <pc:picChg chg="add mod">
          <ac:chgData name="Sarah Gothard" userId="0e53f415fda5f162" providerId="LiveId" clId="{C067D9E0-DB58-48CB-B0F2-86E5E4A93FF9}" dt="2021-06-24T19:11:33.518" v="34" actId="26606"/>
          <ac:picMkLst>
            <pc:docMk/>
            <pc:sldMk cId="68037628" sldId="277"/>
            <ac:picMk id="3" creationId="{0E0F9AD5-4A2B-4D34-8215-5C2ED5BF0DCA}"/>
          </ac:picMkLst>
        </pc:picChg>
      </pc:sldChg>
      <pc:sldChg chg="del">
        <pc:chgData name="Sarah Gothard" userId="0e53f415fda5f162" providerId="LiveId" clId="{C067D9E0-DB58-48CB-B0F2-86E5E4A93FF9}" dt="2021-06-24T19:08:40.892" v="3" actId="47"/>
        <pc:sldMkLst>
          <pc:docMk/>
          <pc:sldMk cId="1335020951" sldId="277"/>
        </pc:sldMkLst>
      </pc:sldChg>
      <pc:sldChg chg="del">
        <pc:chgData name="Sarah Gothard" userId="0e53f415fda5f162" providerId="LiveId" clId="{C067D9E0-DB58-48CB-B0F2-86E5E4A93FF9}" dt="2021-06-24T19:08:40.892" v="3" actId="47"/>
        <pc:sldMkLst>
          <pc:docMk/>
          <pc:sldMk cId="2763265810" sldId="278"/>
        </pc:sldMkLst>
      </pc:sldChg>
      <pc:sldChg chg="addSp delSp modSp add mod ord setBg delDesignElem">
        <pc:chgData name="Sarah Gothard" userId="0e53f415fda5f162" providerId="LiveId" clId="{C067D9E0-DB58-48CB-B0F2-86E5E4A93FF9}" dt="2021-06-24T19:11:56.511" v="36" actId="26606"/>
        <pc:sldMkLst>
          <pc:docMk/>
          <pc:sldMk cId="2978631774" sldId="278"/>
        </pc:sldMkLst>
        <pc:spChg chg="ord">
          <ac:chgData name="Sarah Gothard" userId="0e53f415fda5f162" providerId="LiveId" clId="{C067D9E0-DB58-48CB-B0F2-86E5E4A93FF9}" dt="2021-06-24T19:11:56.511" v="36" actId="26606"/>
          <ac:spMkLst>
            <pc:docMk/>
            <pc:sldMk cId="2978631774" sldId="278"/>
            <ac:spMk id="4" creationId="{734DF08B-C78F-4DB2-8B25-0250E898880A}"/>
          </ac:spMkLst>
        </pc:spChg>
        <pc:spChg chg="add">
          <ac:chgData name="Sarah Gothard" userId="0e53f415fda5f162" providerId="LiveId" clId="{C067D9E0-DB58-48CB-B0F2-86E5E4A93FF9}" dt="2021-06-24T19:11:56.511" v="36" actId="26606"/>
          <ac:spMkLst>
            <pc:docMk/>
            <pc:sldMk cId="2978631774" sldId="278"/>
            <ac:spMk id="6" creationId="{32BC26D8-82FB-445E-AA49-62A77D7C1EE0}"/>
          </ac:spMkLst>
        </pc:spChg>
        <pc:spChg chg="add">
          <ac:chgData name="Sarah Gothard" userId="0e53f415fda5f162" providerId="LiveId" clId="{C067D9E0-DB58-48CB-B0F2-86E5E4A93FF9}" dt="2021-06-24T19:11:56.511" v="36" actId="26606"/>
          <ac:spMkLst>
            <pc:docMk/>
            <pc:sldMk cId="2978631774" sldId="278"/>
            <ac:spMk id="7" creationId="{CB44330D-EA18-4254-AA95-EB49948539B8}"/>
          </ac:spMkLst>
        </pc:spChg>
        <pc:spChg chg="del">
          <ac:chgData name="Sarah Gothard" userId="0e53f415fda5f162" providerId="LiveId" clId="{C067D9E0-DB58-48CB-B0F2-86E5E4A93FF9}" dt="2021-06-24T19:08:42.043" v="9"/>
          <ac:spMkLst>
            <pc:docMk/>
            <pc:sldMk cId="2978631774" sldId="278"/>
            <ac:spMk id="9" creationId="{32BC26D8-82FB-445E-AA49-62A77D7C1EE0}"/>
          </ac:spMkLst>
        </pc:spChg>
        <pc:spChg chg="del">
          <ac:chgData name="Sarah Gothard" userId="0e53f415fda5f162" providerId="LiveId" clId="{C067D9E0-DB58-48CB-B0F2-86E5E4A93FF9}" dt="2021-06-24T19:08:42.043" v="9"/>
          <ac:spMkLst>
            <pc:docMk/>
            <pc:sldMk cId="2978631774" sldId="278"/>
            <ac:spMk id="11" creationId="{CB44330D-EA18-4254-AA95-EB49948539B8}"/>
          </ac:spMkLst>
        </pc:spChg>
        <pc:picChg chg="add mod">
          <ac:chgData name="Sarah Gothard" userId="0e53f415fda5f162" providerId="LiveId" clId="{C067D9E0-DB58-48CB-B0F2-86E5E4A93FF9}" dt="2021-06-24T19:11:56.511" v="36" actId="26606"/>
          <ac:picMkLst>
            <pc:docMk/>
            <pc:sldMk cId="2978631774" sldId="278"/>
            <ac:picMk id="3" creationId="{572BC2AE-9D5E-430D-B65F-D5E50FCE61CA}"/>
          </ac:picMkLst>
        </pc:picChg>
      </pc:sldChg>
      <pc:sldChg chg="addSp delSp modSp add mod setBg delDesignElem">
        <pc:chgData name="Sarah Gothard" userId="0e53f415fda5f162" providerId="LiveId" clId="{C067D9E0-DB58-48CB-B0F2-86E5E4A93FF9}" dt="2021-06-24T19:13:43.739" v="46" actId="26606"/>
        <pc:sldMkLst>
          <pc:docMk/>
          <pc:sldMk cId="1249651384" sldId="279"/>
        </pc:sldMkLst>
        <pc:spChg chg="ord">
          <ac:chgData name="Sarah Gothard" userId="0e53f415fda5f162" providerId="LiveId" clId="{C067D9E0-DB58-48CB-B0F2-86E5E4A93FF9}" dt="2021-06-24T19:13:43.739" v="46" actId="26606"/>
          <ac:spMkLst>
            <pc:docMk/>
            <pc:sldMk cId="1249651384" sldId="279"/>
            <ac:spMk id="4" creationId="{734DF08B-C78F-4DB2-8B25-0250E898880A}"/>
          </ac:spMkLst>
        </pc:spChg>
        <pc:spChg chg="add">
          <ac:chgData name="Sarah Gothard" userId="0e53f415fda5f162" providerId="LiveId" clId="{C067D9E0-DB58-48CB-B0F2-86E5E4A93FF9}" dt="2021-06-24T19:13:43.739" v="46" actId="26606"/>
          <ac:spMkLst>
            <pc:docMk/>
            <pc:sldMk cId="1249651384" sldId="279"/>
            <ac:spMk id="6" creationId="{32BC26D8-82FB-445E-AA49-62A77D7C1EE0}"/>
          </ac:spMkLst>
        </pc:spChg>
        <pc:spChg chg="add">
          <ac:chgData name="Sarah Gothard" userId="0e53f415fda5f162" providerId="LiveId" clId="{C067D9E0-DB58-48CB-B0F2-86E5E4A93FF9}" dt="2021-06-24T19:13:43.739" v="46" actId="26606"/>
          <ac:spMkLst>
            <pc:docMk/>
            <pc:sldMk cId="1249651384" sldId="279"/>
            <ac:spMk id="7" creationId="{CB44330D-EA18-4254-AA95-EB49948539B8}"/>
          </ac:spMkLst>
        </pc:spChg>
        <pc:spChg chg="del">
          <ac:chgData name="Sarah Gothard" userId="0e53f415fda5f162" providerId="LiveId" clId="{C067D9E0-DB58-48CB-B0F2-86E5E4A93FF9}" dt="2021-06-24T19:08:42.204" v="11"/>
          <ac:spMkLst>
            <pc:docMk/>
            <pc:sldMk cId="1249651384" sldId="279"/>
            <ac:spMk id="9" creationId="{32BC26D8-82FB-445E-AA49-62A77D7C1EE0}"/>
          </ac:spMkLst>
        </pc:spChg>
        <pc:spChg chg="del">
          <ac:chgData name="Sarah Gothard" userId="0e53f415fda5f162" providerId="LiveId" clId="{C067D9E0-DB58-48CB-B0F2-86E5E4A93FF9}" dt="2021-06-24T19:08:42.204" v="11"/>
          <ac:spMkLst>
            <pc:docMk/>
            <pc:sldMk cId="1249651384" sldId="279"/>
            <ac:spMk id="11" creationId="{CB44330D-EA18-4254-AA95-EB49948539B8}"/>
          </ac:spMkLst>
        </pc:spChg>
        <pc:picChg chg="add mod">
          <ac:chgData name="Sarah Gothard" userId="0e53f415fda5f162" providerId="LiveId" clId="{C067D9E0-DB58-48CB-B0F2-86E5E4A93FF9}" dt="2021-06-24T19:13:43.739" v="46" actId="26606"/>
          <ac:picMkLst>
            <pc:docMk/>
            <pc:sldMk cId="1249651384" sldId="279"/>
            <ac:picMk id="3" creationId="{E13E8208-539E-4056-9708-9CA1B2009B6C}"/>
          </ac:picMkLst>
        </pc:picChg>
      </pc:sldChg>
      <pc:sldChg chg="addSp delSp modSp add mod ord setBg delDesignElem">
        <pc:chgData name="Sarah Gothard" userId="0e53f415fda5f162" providerId="LiveId" clId="{C067D9E0-DB58-48CB-B0F2-86E5E4A93FF9}" dt="2021-06-24T19:13:10.288" v="44" actId="26606"/>
        <pc:sldMkLst>
          <pc:docMk/>
          <pc:sldMk cId="3493486910" sldId="280"/>
        </pc:sldMkLst>
        <pc:spChg chg="ord">
          <ac:chgData name="Sarah Gothard" userId="0e53f415fda5f162" providerId="LiveId" clId="{C067D9E0-DB58-48CB-B0F2-86E5E4A93FF9}" dt="2021-06-24T19:13:10.288" v="44" actId="26606"/>
          <ac:spMkLst>
            <pc:docMk/>
            <pc:sldMk cId="3493486910" sldId="280"/>
            <ac:spMk id="4" creationId="{734DF08B-C78F-4DB2-8B25-0250E898880A}"/>
          </ac:spMkLst>
        </pc:spChg>
        <pc:spChg chg="add">
          <ac:chgData name="Sarah Gothard" userId="0e53f415fda5f162" providerId="LiveId" clId="{C067D9E0-DB58-48CB-B0F2-86E5E4A93FF9}" dt="2021-06-24T19:13:10.288" v="44" actId="26606"/>
          <ac:spMkLst>
            <pc:docMk/>
            <pc:sldMk cId="3493486910" sldId="280"/>
            <ac:spMk id="6" creationId="{32BC26D8-82FB-445E-AA49-62A77D7C1EE0}"/>
          </ac:spMkLst>
        </pc:spChg>
        <pc:spChg chg="add">
          <ac:chgData name="Sarah Gothard" userId="0e53f415fda5f162" providerId="LiveId" clId="{C067D9E0-DB58-48CB-B0F2-86E5E4A93FF9}" dt="2021-06-24T19:13:10.288" v="44" actId="26606"/>
          <ac:spMkLst>
            <pc:docMk/>
            <pc:sldMk cId="3493486910" sldId="280"/>
            <ac:spMk id="7" creationId="{CB44330D-EA18-4254-AA95-EB49948539B8}"/>
          </ac:spMkLst>
        </pc:spChg>
        <pc:spChg chg="del">
          <ac:chgData name="Sarah Gothard" userId="0e53f415fda5f162" providerId="LiveId" clId="{C067D9E0-DB58-48CB-B0F2-86E5E4A93FF9}" dt="2021-06-24T19:08:42.351" v="13"/>
          <ac:spMkLst>
            <pc:docMk/>
            <pc:sldMk cId="3493486910" sldId="280"/>
            <ac:spMk id="9" creationId="{32BC26D8-82FB-445E-AA49-62A77D7C1EE0}"/>
          </ac:spMkLst>
        </pc:spChg>
        <pc:spChg chg="del">
          <ac:chgData name="Sarah Gothard" userId="0e53f415fda5f162" providerId="LiveId" clId="{C067D9E0-DB58-48CB-B0F2-86E5E4A93FF9}" dt="2021-06-24T19:08:42.351" v="13"/>
          <ac:spMkLst>
            <pc:docMk/>
            <pc:sldMk cId="3493486910" sldId="280"/>
            <ac:spMk id="11" creationId="{CB44330D-EA18-4254-AA95-EB49948539B8}"/>
          </ac:spMkLst>
        </pc:spChg>
        <pc:picChg chg="add mod">
          <ac:chgData name="Sarah Gothard" userId="0e53f415fda5f162" providerId="LiveId" clId="{C067D9E0-DB58-48CB-B0F2-86E5E4A93FF9}" dt="2021-06-24T19:13:10.288" v="44" actId="26606"/>
          <ac:picMkLst>
            <pc:docMk/>
            <pc:sldMk cId="3493486910" sldId="280"/>
            <ac:picMk id="3" creationId="{72FBEC7F-5B9E-4A1E-A510-9BE8BC19077A}"/>
          </ac:picMkLst>
        </pc:picChg>
      </pc:sldChg>
      <pc:sldChg chg="delSp add del setBg delDesignElem">
        <pc:chgData name="Sarah Gothard" userId="0e53f415fda5f162" providerId="LiveId" clId="{C067D9E0-DB58-48CB-B0F2-86E5E4A93FF9}" dt="2021-06-24T19:12:12.389" v="42" actId="47"/>
        <pc:sldMkLst>
          <pc:docMk/>
          <pc:sldMk cId="500885980" sldId="281"/>
        </pc:sldMkLst>
        <pc:spChg chg="del">
          <ac:chgData name="Sarah Gothard" userId="0e53f415fda5f162" providerId="LiveId" clId="{C067D9E0-DB58-48CB-B0F2-86E5E4A93FF9}" dt="2021-06-24T19:08:42.512" v="15"/>
          <ac:spMkLst>
            <pc:docMk/>
            <pc:sldMk cId="500885980" sldId="281"/>
            <ac:spMk id="9" creationId="{32BC26D8-82FB-445E-AA49-62A77D7C1EE0}"/>
          </ac:spMkLst>
        </pc:spChg>
        <pc:spChg chg="del">
          <ac:chgData name="Sarah Gothard" userId="0e53f415fda5f162" providerId="LiveId" clId="{C067D9E0-DB58-48CB-B0F2-86E5E4A93FF9}" dt="2021-06-24T19:08:42.512" v="15"/>
          <ac:spMkLst>
            <pc:docMk/>
            <pc:sldMk cId="500885980" sldId="281"/>
            <ac:spMk id="11" creationId="{CB44330D-EA18-4254-AA95-EB49948539B8}"/>
          </ac:spMkLst>
        </pc:spChg>
      </pc:sldChg>
      <pc:sldChg chg="del">
        <pc:chgData name="Sarah Gothard" userId="0e53f415fda5f162" providerId="LiveId" clId="{C067D9E0-DB58-48CB-B0F2-86E5E4A93FF9}" dt="2021-06-24T19:08:40.892" v="3" actId="47"/>
        <pc:sldMkLst>
          <pc:docMk/>
          <pc:sldMk cId="2823420043" sldId="282"/>
        </pc:sldMkLst>
      </pc:sldChg>
      <pc:sldChg chg="delSp add del setBg delDesignElem">
        <pc:chgData name="Sarah Gothard" userId="0e53f415fda5f162" providerId="LiveId" clId="{C067D9E0-DB58-48CB-B0F2-86E5E4A93FF9}" dt="2021-06-24T19:12:12.389" v="42" actId="47"/>
        <pc:sldMkLst>
          <pc:docMk/>
          <pc:sldMk cId="2863684949" sldId="282"/>
        </pc:sldMkLst>
        <pc:spChg chg="del">
          <ac:chgData name="Sarah Gothard" userId="0e53f415fda5f162" providerId="LiveId" clId="{C067D9E0-DB58-48CB-B0F2-86E5E4A93FF9}" dt="2021-06-24T19:08:42.670" v="17"/>
          <ac:spMkLst>
            <pc:docMk/>
            <pc:sldMk cId="2863684949" sldId="282"/>
            <ac:spMk id="9" creationId="{32BC26D8-82FB-445E-AA49-62A77D7C1EE0}"/>
          </ac:spMkLst>
        </pc:spChg>
        <pc:spChg chg="del">
          <ac:chgData name="Sarah Gothard" userId="0e53f415fda5f162" providerId="LiveId" clId="{C067D9E0-DB58-48CB-B0F2-86E5E4A93FF9}" dt="2021-06-24T19:08:42.670" v="17"/>
          <ac:spMkLst>
            <pc:docMk/>
            <pc:sldMk cId="2863684949" sldId="282"/>
            <ac:spMk id="11" creationId="{CB44330D-EA18-4254-AA95-EB49948539B8}"/>
          </ac:spMkLst>
        </pc:spChg>
      </pc:sldChg>
      <pc:sldChg chg="delSp add del setBg delDesignElem">
        <pc:chgData name="Sarah Gothard" userId="0e53f415fda5f162" providerId="LiveId" clId="{C067D9E0-DB58-48CB-B0F2-86E5E4A93FF9}" dt="2021-06-24T19:12:12.389" v="42" actId="47"/>
        <pc:sldMkLst>
          <pc:docMk/>
          <pc:sldMk cId="546275195" sldId="283"/>
        </pc:sldMkLst>
        <pc:spChg chg="del">
          <ac:chgData name="Sarah Gothard" userId="0e53f415fda5f162" providerId="LiveId" clId="{C067D9E0-DB58-48CB-B0F2-86E5E4A93FF9}" dt="2021-06-24T19:08:42.829" v="19"/>
          <ac:spMkLst>
            <pc:docMk/>
            <pc:sldMk cId="546275195" sldId="283"/>
            <ac:spMk id="9" creationId="{32BC26D8-82FB-445E-AA49-62A77D7C1EE0}"/>
          </ac:spMkLst>
        </pc:spChg>
        <pc:spChg chg="del">
          <ac:chgData name="Sarah Gothard" userId="0e53f415fda5f162" providerId="LiveId" clId="{C067D9E0-DB58-48CB-B0F2-86E5E4A93FF9}" dt="2021-06-24T19:08:42.829" v="19"/>
          <ac:spMkLst>
            <pc:docMk/>
            <pc:sldMk cId="546275195" sldId="283"/>
            <ac:spMk id="11" creationId="{CB44330D-EA18-4254-AA95-EB49948539B8}"/>
          </ac:spMkLst>
        </pc:spChg>
      </pc:sldChg>
      <pc:sldChg chg="add">
        <pc:chgData name="Sarah Gothard" userId="0e53f415fda5f162" providerId="LiveId" clId="{C067D9E0-DB58-48CB-B0F2-86E5E4A93FF9}" dt="2021-06-24T19:10:46.076" v="28" actId="2890"/>
        <pc:sldMkLst>
          <pc:docMk/>
          <pc:sldMk cId="457688834" sldId="284"/>
        </pc:sldMkLst>
      </pc:sldChg>
      <pc:sldChg chg="add ord">
        <pc:chgData name="Sarah Gothard" userId="0e53f415fda5f162" providerId="LiveId" clId="{C067D9E0-DB58-48CB-B0F2-86E5E4A93FF9}" dt="2021-06-24T19:12:01.303" v="39"/>
        <pc:sldMkLst>
          <pc:docMk/>
          <pc:sldMk cId="354638063" sldId="2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6/24/2021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6/24/2021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6/24/2021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Rectangle 12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E48914-CF75-46A1-83FA-E58636A34A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38383"/>
            <a:ext cx="10905066" cy="158123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7F28FC-D336-442C-8799-896CD933D3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4638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D42EFA-6E4C-4701-A17A-35708A9DE5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66A75A-EC6E-47AE-8CCB-6E48746539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70448"/>
            <a:ext cx="10905066" cy="29171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00422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7F28FC-D336-442C-8799-896CD933D3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23023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E0F9AD5-4A2B-4D34-8215-5C2ED5BF0D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89103"/>
            <a:ext cx="10905066" cy="54797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8037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72BC2AE-9D5E-430D-B65F-D5E50FCE61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15922"/>
            <a:ext cx="10905066" cy="30261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78631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7F28FC-D336-442C-8799-896CD933D3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57688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3E8208-539E-4056-9708-9CA1B2009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57258"/>
            <a:ext cx="10905066" cy="534348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49651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FBEC7F-5B9E-4A1E-A510-9BE8BC190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15922"/>
            <a:ext cx="10905066" cy="30261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93486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27</cp:revision>
  <dcterms:created xsi:type="dcterms:W3CDTF">2019-10-03T18:26:20Z</dcterms:created>
  <dcterms:modified xsi:type="dcterms:W3CDTF">2021-06-24T19:13:45Z</dcterms:modified>
</cp:coreProperties>
</file>