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0" r:id="rId5"/>
    <p:sldId id="261" r:id="rId6"/>
    <p:sldId id="262" r:id="rId7"/>
    <p:sldId id="265"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91A336-8A12-426F-8718-0A7A23C72268}" v="7" dt="2021-03-19T18:32:06.1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191A336-8A12-426F-8718-0A7A23C72268}"/>
    <pc:docChg chg="undo custSel addSld delSld modSld sldOrd">
      <pc:chgData name="Sarah Gothard" userId="0e53f415fda5f162" providerId="LiveId" clId="{4191A336-8A12-426F-8718-0A7A23C72268}" dt="2021-03-19T18:34:27.470" v="50" actId="27614"/>
      <pc:docMkLst>
        <pc:docMk/>
      </pc:docMkLst>
      <pc:sldChg chg="addSp delSp modSp mod">
        <pc:chgData name="Sarah Gothard" userId="0e53f415fda5f162" providerId="LiveId" clId="{4191A336-8A12-426F-8718-0A7A23C72268}" dt="2021-03-19T18:28:00.962" v="2" actId="26606"/>
        <pc:sldMkLst>
          <pc:docMk/>
          <pc:sldMk cId="806788547" sldId="256"/>
        </pc:sldMkLst>
        <pc:spChg chg="ord">
          <ac:chgData name="Sarah Gothard" userId="0e53f415fda5f162" providerId="LiveId" clId="{4191A336-8A12-426F-8718-0A7A23C72268}" dt="2021-03-19T18:28:00.962" v="2" actId="26606"/>
          <ac:spMkLst>
            <pc:docMk/>
            <pc:sldMk cId="806788547" sldId="256"/>
            <ac:spMk id="4" creationId="{6B9EE853-79E8-4548-B7E3-1647DD40572D}"/>
          </ac:spMkLst>
        </pc:spChg>
        <pc:spChg chg="del">
          <ac:chgData name="Sarah Gothard" userId="0e53f415fda5f162" providerId="LiveId" clId="{4191A336-8A12-426F-8718-0A7A23C72268}" dt="2021-03-19T18:28:00.962" v="2" actId="26606"/>
          <ac:spMkLst>
            <pc:docMk/>
            <pc:sldMk cId="806788547" sldId="256"/>
            <ac:spMk id="11" creationId="{32BC26D8-82FB-445E-AA49-62A77D7C1EE0}"/>
          </ac:spMkLst>
        </pc:spChg>
        <pc:spChg chg="del">
          <ac:chgData name="Sarah Gothard" userId="0e53f415fda5f162" providerId="LiveId" clId="{4191A336-8A12-426F-8718-0A7A23C72268}" dt="2021-03-19T18:28:00.962" v="2" actId="26606"/>
          <ac:spMkLst>
            <pc:docMk/>
            <pc:sldMk cId="806788547" sldId="256"/>
            <ac:spMk id="13" creationId="{CB44330D-EA18-4254-AA95-EB49948539B8}"/>
          </ac:spMkLst>
        </pc:spChg>
        <pc:spChg chg="add">
          <ac:chgData name="Sarah Gothard" userId="0e53f415fda5f162" providerId="LiveId" clId="{4191A336-8A12-426F-8718-0A7A23C72268}" dt="2021-03-19T18:28:00.962" v="2" actId="26606"/>
          <ac:spMkLst>
            <pc:docMk/>
            <pc:sldMk cId="806788547" sldId="256"/>
            <ac:spMk id="18" creationId="{32BC26D8-82FB-445E-AA49-62A77D7C1EE0}"/>
          </ac:spMkLst>
        </pc:spChg>
        <pc:spChg chg="add">
          <ac:chgData name="Sarah Gothard" userId="0e53f415fda5f162" providerId="LiveId" clId="{4191A336-8A12-426F-8718-0A7A23C72268}" dt="2021-03-19T18:28:00.962" v="2" actId="26606"/>
          <ac:spMkLst>
            <pc:docMk/>
            <pc:sldMk cId="806788547" sldId="256"/>
            <ac:spMk id="20" creationId="{CB44330D-EA18-4254-AA95-EB49948539B8}"/>
          </ac:spMkLst>
        </pc:spChg>
        <pc:picChg chg="del">
          <ac:chgData name="Sarah Gothard" userId="0e53f415fda5f162" providerId="LiveId" clId="{4191A336-8A12-426F-8718-0A7A23C72268}" dt="2021-03-19T18:27:59.240" v="0" actId="478"/>
          <ac:picMkLst>
            <pc:docMk/>
            <pc:sldMk cId="806788547" sldId="256"/>
            <ac:picMk id="3" creationId="{381F9FB5-F268-49B3-B21D-E170A5394267}"/>
          </ac:picMkLst>
        </pc:picChg>
        <pc:picChg chg="add mod">
          <ac:chgData name="Sarah Gothard" userId="0e53f415fda5f162" providerId="LiveId" clId="{4191A336-8A12-426F-8718-0A7A23C72268}" dt="2021-03-19T18:28:00.962" v="2" actId="26606"/>
          <ac:picMkLst>
            <pc:docMk/>
            <pc:sldMk cId="806788547" sldId="256"/>
            <ac:picMk id="7" creationId="{C63EC180-6E8C-4FFF-A91C-422034D9DADB}"/>
          </ac:picMkLst>
        </pc:picChg>
      </pc:sldChg>
      <pc:sldChg chg="addSp delSp modSp mod">
        <pc:chgData name="Sarah Gothard" userId="0e53f415fda5f162" providerId="LiveId" clId="{4191A336-8A12-426F-8718-0A7A23C72268}" dt="2021-03-19T18:30:03.634" v="21" actId="1035"/>
        <pc:sldMkLst>
          <pc:docMk/>
          <pc:sldMk cId="1843701223" sldId="257"/>
        </pc:sldMkLst>
        <pc:spChg chg="ord">
          <ac:chgData name="Sarah Gothard" userId="0e53f415fda5f162" providerId="LiveId" clId="{4191A336-8A12-426F-8718-0A7A23C72268}" dt="2021-03-19T18:29:26.480" v="19" actId="26606"/>
          <ac:spMkLst>
            <pc:docMk/>
            <pc:sldMk cId="1843701223" sldId="257"/>
            <ac:spMk id="4" creationId="{1E45741D-DD30-4AEA-B08F-2C8441394B5E}"/>
          </ac:spMkLst>
        </pc:spChg>
        <pc:spChg chg="del">
          <ac:chgData name="Sarah Gothard" userId="0e53f415fda5f162" providerId="LiveId" clId="{4191A336-8A12-426F-8718-0A7A23C72268}" dt="2021-03-19T18:29:26.480" v="19" actId="26606"/>
          <ac:spMkLst>
            <pc:docMk/>
            <pc:sldMk cId="1843701223" sldId="257"/>
            <ac:spMk id="20" creationId="{32BC26D8-82FB-445E-AA49-62A77D7C1EE0}"/>
          </ac:spMkLst>
        </pc:spChg>
        <pc:spChg chg="del">
          <ac:chgData name="Sarah Gothard" userId="0e53f415fda5f162" providerId="LiveId" clId="{4191A336-8A12-426F-8718-0A7A23C72268}" dt="2021-03-19T18:29:26.480" v="19" actId="26606"/>
          <ac:spMkLst>
            <pc:docMk/>
            <pc:sldMk cId="1843701223" sldId="257"/>
            <ac:spMk id="22" creationId="{CB44330D-EA18-4254-AA95-EB49948539B8}"/>
          </ac:spMkLst>
        </pc:spChg>
        <pc:spChg chg="add">
          <ac:chgData name="Sarah Gothard" userId="0e53f415fda5f162" providerId="LiveId" clId="{4191A336-8A12-426F-8718-0A7A23C72268}" dt="2021-03-19T18:29:26.480" v="19" actId="26606"/>
          <ac:spMkLst>
            <pc:docMk/>
            <pc:sldMk cId="1843701223" sldId="257"/>
            <ac:spMk id="27" creationId="{32BC26D8-82FB-445E-AA49-62A77D7C1EE0}"/>
          </ac:spMkLst>
        </pc:spChg>
        <pc:spChg chg="add">
          <ac:chgData name="Sarah Gothard" userId="0e53f415fda5f162" providerId="LiveId" clId="{4191A336-8A12-426F-8718-0A7A23C72268}" dt="2021-03-19T18:29:26.480" v="19" actId="26606"/>
          <ac:spMkLst>
            <pc:docMk/>
            <pc:sldMk cId="1843701223" sldId="257"/>
            <ac:spMk id="29" creationId="{CB44330D-EA18-4254-AA95-EB49948539B8}"/>
          </ac:spMkLst>
        </pc:spChg>
        <pc:picChg chg="del">
          <ac:chgData name="Sarah Gothard" userId="0e53f415fda5f162" providerId="LiveId" clId="{4191A336-8A12-426F-8718-0A7A23C72268}" dt="2021-03-19T18:28:03.126" v="3" actId="478"/>
          <ac:picMkLst>
            <pc:docMk/>
            <pc:sldMk cId="1843701223" sldId="257"/>
            <ac:picMk id="3" creationId="{B100EF18-C53E-47ED-BC4E-E6AEA1D311C3}"/>
          </ac:picMkLst>
        </pc:picChg>
        <pc:picChg chg="add mod">
          <ac:chgData name="Sarah Gothard" userId="0e53f415fda5f162" providerId="LiveId" clId="{4191A336-8A12-426F-8718-0A7A23C72268}" dt="2021-03-19T18:30:03.634" v="21" actId="1035"/>
          <ac:picMkLst>
            <pc:docMk/>
            <pc:sldMk cId="1843701223" sldId="257"/>
            <ac:picMk id="6" creationId="{348F1AF6-FDC7-43B4-B4AF-5834CC858120}"/>
          </ac:picMkLst>
        </pc:picChg>
      </pc:sldChg>
      <pc:sldChg chg="delSp del mod">
        <pc:chgData name="Sarah Gothard" userId="0e53f415fda5f162" providerId="LiveId" clId="{4191A336-8A12-426F-8718-0A7A23C72268}" dt="2021-03-19T18:33:21.936" v="46" actId="47"/>
        <pc:sldMkLst>
          <pc:docMk/>
          <pc:sldMk cId="4055888263" sldId="258"/>
        </pc:sldMkLst>
        <pc:picChg chg="del">
          <ac:chgData name="Sarah Gothard" userId="0e53f415fda5f162" providerId="LiveId" clId="{4191A336-8A12-426F-8718-0A7A23C72268}" dt="2021-03-19T18:28:04.567" v="4" actId="478"/>
          <ac:picMkLst>
            <pc:docMk/>
            <pc:sldMk cId="4055888263" sldId="258"/>
            <ac:picMk id="5" creationId="{D643949C-0E5E-4B19-8B9D-2CE174488401}"/>
          </ac:picMkLst>
        </pc:picChg>
      </pc:sldChg>
      <pc:sldChg chg="del">
        <pc:chgData name="Sarah Gothard" userId="0e53f415fda5f162" providerId="LiveId" clId="{4191A336-8A12-426F-8718-0A7A23C72268}" dt="2021-03-19T18:28:06.945" v="5" actId="47"/>
        <pc:sldMkLst>
          <pc:docMk/>
          <pc:sldMk cId="218055886" sldId="259"/>
        </pc:sldMkLst>
      </pc:sldChg>
      <pc:sldChg chg="addSp delSp modSp add mod setBg delDesignElem">
        <pc:chgData name="Sarah Gothard" userId="0e53f415fda5f162" providerId="LiveId" clId="{4191A336-8A12-426F-8718-0A7A23C72268}" dt="2021-03-19T18:30:06.870" v="23" actId="26606"/>
        <pc:sldMkLst>
          <pc:docMk/>
          <pc:sldMk cId="3380484939" sldId="259"/>
        </pc:sldMkLst>
        <pc:spChg chg="ord">
          <ac:chgData name="Sarah Gothard" userId="0e53f415fda5f162" providerId="LiveId" clId="{4191A336-8A12-426F-8718-0A7A23C72268}" dt="2021-03-19T18:30:06.870" v="23" actId="26606"/>
          <ac:spMkLst>
            <pc:docMk/>
            <pc:sldMk cId="3380484939" sldId="259"/>
            <ac:spMk id="4" creationId="{1E45741D-DD30-4AEA-B08F-2C8441394B5E}"/>
          </ac:spMkLst>
        </pc:spChg>
        <pc:spChg chg="add">
          <ac:chgData name="Sarah Gothard" userId="0e53f415fda5f162" providerId="LiveId" clId="{4191A336-8A12-426F-8718-0A7A23C72268}" dt="2021-03-19T18:30:06.870" v="23" actId="26606"/>
          <ac:spMkLst>
            <pc:docMk/>
            <pc:sldMk cId="3380484939" sldId="259"/>
            <ac:spMk id="9" creationId="{32BC26D8-82FB-445E-AA49-62A77D7C1EE0}"/>
          </ac:spMkLst>
        </pc:spChg>
        <pc:spChg chg="add">
          <ac:chgData name="Sarah Gothard" userId="0e53f415fda5f162" providerId="LiveId" clId="{4191A336-8A12-426F-8718-0A7A23C72268}" dt="2021-03-19T18:30:06.870" v="23" actId="26606"/>
          <ac:spMkLst>
            <pc:docMk/>
            <pc:sldMk cId="3380484939" sldId="259"/>
            <ac:spMk id="11" creationId="{CB44330D-EA18-4254-AA95-EB49948539B8}"/>
          </ac:spMkLst>
        </pc:spChg>
        <pc:spChg chg="del">
          <ac:chgData name="Sarah Gothard" userId="0e53f415fda5f162" providerId="LiveId" clId="{4191A336-8A12-426F-8718-0A7A23C72268}" dt="2021-03-19T18:28:14.472" v="7"/>
          <ac:spMkLst>
            <pc:docMk/>
            <pc:sldMk cId="3380484939" sldId="259"/>
            <ac:spMk id="20" creationId="{32BC26D8-82FB-445E-AA49-62A77D7C1EE0}"/>
          </ac:spMkLst>
        </pc:spChg>
        <pc:spChg chg="del">
          <ac:chgData name="Sarah Gothard" userId="0e53f415fda5f162" providerId="LiveId" clId="{4191A336-8A12-426F-8718-0A7A23C72268}" dt="2021-03-19T18:28:14.472" v="7"/>
          <ac:spMkLst>
            <pc:docMk/>
            <pc:sldMk cId="3380484939" sldId="259"/>
            <ac:spMk id="22" creationId="{CB44330D-EA18-4254-AA95-EB49948539B8}"/>
          </ac:spMkLst>
        </pc:spChg>
        <pc:picChg chg="add mod">
          <ac:chgData name="Sarah Gothard" userId="0e53f415fda5f162" providerId="LiveId" clId="{4191A336-8A12-426F-8718-0A7A23C72268}" dt="2021-03-19T18:30:06.870" v="23" actId="26606"/>
          <ac:picMkLst>
            <pc:docMk/>
            <pc:sldMk cId="3380484939" sldId="259"/>
            <ac:picMk id="3" creationId="{DD44FC1F-985F-4EE5-ADAE-9BD2CB3F869F}"/>
          </ac:picMkLst>
        </pc:picChg>
      </pc:sldChg>
      <pc:sldChg chg="addSp delSp modSp add mod setBg delDesignElem">
        <pc:chgData name="Sarah Gothard" userId="0e53f415fda5f162" providerId="LiveId" clId="{4191A336-8A12-426F-8718-0A7A23C72268}" dt="2021-03-19T18:30:49.144" v="27" actId="26606"/>
        <pc:sldMkLst>
          <pc:docMk/>
          <pc:sldMk cId="677538456" sldId="260"/>
        </pc:sldMkLst>
        <pc:spChg chg="ord">
          <ac:chgData name="Sarah Gothard" userId="0e53f415fda5f162" providerId="LiveId" clId="{4191A336-8A12-426F-8718-0A7A23C72268}" dt="2021-03-19T18:30:49.144" v="27" actId="26606"/>
          <ac:spMkLst>
            <pc:docMk/>
            <pc:sldMk cId="677538456" sldId="260"/>
            <ac:spMk id="4" creationId="{1E45741D-DD30-4AEA-B08F-2C8441394B5E}"/>
          </ac:spMkLst>
        </pc:spChg>
        <pc:spChg chg="add">
          <ac:chgData name="Sarah Gothard" userId="0e53f415fda5f162" providerId="LiveId" clId="{4191A336-8A12-426F-8718-0A7A23C72268}" dt="2021-03-19T18:30:49.144" v="27" actId="26606"/>
          <ac:spMkLst>
            <pc:docMk/>
            <pc:sldMk cId="677538456" sldId="260"/>
            <ac:spMk id="11" creationId="{32BC26D8-82FB-445E-AA49-62A77D7C1EE0}"/>
          </ac:spMkLst>
        </pc:spChg>
        <pc:spChg chg="add">
          <ac:chgData name="Sarah Gothard" userId="0e53f415fda5f162" providerId="LiveId" clId="{4191A336-8A12-426F-8718-0A7A23C72268}" dt="2021-03-19T18:30:49.144" v="27" actId="26606"/>
          <ac:spMkLst>
            <pc:docMk/>
            <pc:sldMk cId="677538456" sldId="260"/>
            <ac:spMk id="13" creationId="{CB44330D-EA18-4254-AA95-EB49948539B8}"/>
          </ac:spMkLst>
        </pc:spChg>
        <pc:spChg chg="del">
          <ac:chgData name="Sarah Gothard" userId="0e53f415fda5f162" providerId="LiveId" clId="{4191A336-8A12-426F-8718-0A7A23C72268}" dt="2021-03-19T18:28:14.647" v="9"/>
          <ac:spMkLst>
            <pc:docMk/>
            <pc:sldMk cId="677538456" sldId="260"/>
            <ac:spMk id="20" creationId="{32BC26D8-82FB-445E-AA49-62A77D7C1EE0}"/>
          </ac:spMkLst>
        </pc:spChg>
        <pc:spChg chg="del">
          <ac:chgData name="Sarah Gothard" userId="0e53f415fda5f162" providerId="LiveId" clId="{4191A336-8A12-426F-8718-0A7A23C72268}" dt="2021-03-19T18:28:14.647" v="9"/>
          <ac:spMkLst>
            <pc:docMk/>
            <pc:sldMk cId="677538456" sldId="260"/>
            <ac:spMk id="22" creationId="{CB44330D-EA18-4254-AA95-EB49948539B8}"/>
          </ac:spMkLst>
        </pc:spChg>
        <pc:picChg chg="add del">
          <ac:chgData name="Sarah Gothard" userId="0e53f415fda5f162" providerId="LiveId" clId="{4191A336-8A12-426F-8718-0A7A23C72268}" dt="2021-03-19T18:30:21.191" v="25" actId="22"/>
          <ac:picMkLst>
            <pc:docMk/>
            <pc:sldMk cId="677538456" sldId="260"/>
            <ac:picMk id="3" creationId="{1A44A8A7-C077-48AA-9A7C-5F78B5D1CE5F}"/>
          </ac:picMkLst>
        </pc:picChg>
        <pc:picChg chg="add mod">
          <ac:chgData name="Sarah Gothard" userId="0e53f415fda5f162" providerId="LiveId" clId="{4191A336-8A12-426F-8718-0A7A23C72268}" dt="2021-03-19T18:30:49.144" v="27" actId="26606"/>
          <ac:picMkLst>
            <pc:docMk/>
            <pc:sldMk cId="677538456" sldId="260"/>
            <ac:picMk id="6" creationId="{EABBBB75-BEB3-48E8-82D1-6CB1074E2B3A}"/>
          </ac:picMkLst>
        </pc:picChg>
      </pc:sldChg>
      <pc:sldChg chg="del">
        <pc:chgData name="Sarah Gothard" userId="0e53f415fda5f162" providerId="LiveId" clId="{4191A336-8A12-426F-8718-0A7A23C72268}" dt="2021-03-19T18:28:06.945" v="5" actId="47"/>
        <pc:sldMkLst>
          <pc:docMk/>
          <pc:sldMk cId="2336832277" sldId="260"/>
        </pc:sldMkLst>
      </pc:sldChg>
      <pc:sldChg chg="del">
        <pc:chgData name="Sarah Gothard" userId="0e53f415fda5f162" providerId="LiveId" clId="{4191A336-8A12-426F-8718-0A7A23C72268}" dt="2021-03-19T18:28:06.945" v="5" actId="47"/>
        <pc:sldMkLst>
          <pc:docMk/>
          <pc:sldMk cId="2722668606" sldId="261"/>
        </pc:sldMkLst>
      </pc:sldChg>
      <pc:sldChg chg="addSp delSp modSp add mod setBg delDesignElem">
        <pc:chgData name="Sarah Gothard" userId="0e53f415fda5f162" providerId="LiveId" clId="{4191A336-8A12-426F-8718-0A7A23C72268}" dt="2021-03-19T18:31:31.124" v="29" actId="26606"/>
        <pc:sldMkLst>
          <pc:docMk/>
          <pc:sldMk cId="4038402276" sldId="261"/>
        </pc:sldMkLst>
        <pc:spChg chg="ord">
          <ac:chgData name="Sarah Gothard" userId="0e53f415fda5f162" providerId="LiveId" clId="{4191A336-8A12-426F-8718-0A7A23C72268}" dt="2021-03-19T18:31:31.124" v="29" actId="26606"/>
          <ac:spMkLst>
            <pc:docMk/>
            <pc:sldMk cId="4038402276" sldId="261"/>
            <ac:spMk id="4" creationId="{1E45741D-DD30-4AEA-B08F-2C8441394B5E}"/>
          </ac:spMkLst>
        </pc:spChg>
        <pc:spChg chg="add">
          <ac:chgData name="Sarah Gothard" userId="0e53f415fda5f162" providerId="LiveId" clId="{4191A336-8A12-426F-8718-0A7A23C72268}" dt="2021-03-19T18:31:31.124" v="29" actId="26606"/>
          <ac:spMkLst>
            <pc:docMk/>
            <pc:sldMk cId="4038402276" sldId="261"/>
            <ac:spMk id="9" creationId="{32BC26D8-82FB-445E-AA49-62A77D7C1EE0}"/>
          </ac:spMkLst>
        </pc:spChg>
        <pc:spChg chg="add">
          <ac:chgData name="Sarah Gothard" userId="0e53f415fda5f162" providerId="LiveId" clId="{4191A336-8A12-426F-8718-0A7A23C72268}" dt="2021-03-19T18:31:31.124" v="29" actId="26606"/>
          <ac:spMkLst>
            <pc:docMk/>
            <pc:sldMk cId="4038402276" sldId="261"/>
            <ac:spMk id="11" creationId="{CB44330D-EA18-4254-AA95-EB49948539B8}"/>
          </ac:spMkLst>
        </pc:spChg>
        <pc:spChg chg="del">
          <ac:chgData name="Sarah Gothard" userId="0e53f415fda5f162" providerId="LiveId" clId="{4191A336-8A12-426F-8718-0A7A23C72268}" dt="2021-03-19T18:28:14.815" v="11"/>
          <ac:spMkLst>
            <pc:docMk/>
            <pc:sldMk cId="4038402276" sldId="261"/>
            <ac:spMk id="20" creationId="{32BC26D8-82FB-445E-AA49-62A77D7C1EE0}"/>
          </ac:spMkLst>
        </pc:spChg>
        <pc:spChg chg="del">
          <ac:chgData name="Sarah Gothard" userId="0e53f415fda5f162" providerId="LiveId" clId="{4191A336-8A12-426F-8718-0A7A23C72268}" dt="2021-03-19T18:28:14.815" v="11"/>
          <ac:spMkLst>
            <pc:docMk/>
            <pc:sldMk cId="4038402276" sldId="261"/>
            <ac:spMk id="22" creationId="{CB44330D-EA18-4254-AA95-EB49948539B8}"/>
          </ac:spMkLst>
        </pc:spChg>
        <pc:picChg chg="add mod">
          <ac:chgData name="Sarah Gothard" userId="0e53f415fda5f162" providerId="LiveId" clId="{4191A336-8A12-426F-8718-0A7A23C72268}" dt="2021-03-19T18:31:31.124" v="29" actId="26606"/>
          <ac:picMkLst>
            <pc:docMk/>
            <pc:sldMk cId="4038402276" sldId="261"/>
            <ac:picMk id="3" creationId="{A8285931-D2A4-40DE-B2F2-A3CF0B7C2434}"/>
          </ac:picMkLst>
        </pc:picChg>
      </pc:sldChg>
      <pc:sldChg chg="addSp delSp modSp add mod setBg delDesignElem">
        <pc:chgData name="Sarah Gothard" userId="0e53f415fda5f162" providerId="LiveId" clId="{4191A336-8A12-426F-8718-0A7A23C72268}" dt="2021-03-19T18:31:53.888" v="31" actId="26606"/>
        <pc:sldMkLst>
          <pc:docMk/>
          <pc:sldMk cId="734314773" sldId="262"/>
        </pc:sldMkLst>
        <pc:spChg chg="ord">
          <ac:chgData name="Sarah Gothard" userId="0e53f415fda5f162" providerId="LiveId" clId="{4191A336-8A12-426F-8718-0A7A23C72268}" dt="2021-03-19T18:31:53.888" v="31" actId="26606"/>
          <ac:spMkLst>
            <pc:docMk/>
            <pc:sldMk cId="734314773" sldId="262"/>
            <ac:spMk id="4" creationId="{1E45741D-DD30-4AEA-B08F-2C8441394B5E}"/>
          </ac:spMkLst>
        </pc:spChg>
        <pc:spChg chg="add">
          <ac:chgData name="Sarah Gothard" userId="0e53f415fda5f162" providerId="LiveId" clId="{4191A336-8A12-426F-8718-0A7A23C72268}" dt="2021-03-19T18:31:53.888" v="31" actId="26606"/>
          <ac:spMkLst>
            <pc:docMk/>
            <pc:sldMk cId="734314773" sldId="262"/>
            <ac:spMk id="9" creationId="{32BC26D8-82FB-445E-AA49-62A77D7C1EE0}"/>
          </ac:spMkLst>
        </pc:spChg>
        <pc:spChg chg="add">
          <ac:chgData name="Sarah Gothard" userId="0e53f415fda5f162" providerId="LiveId" clId="{4191A336-8A12-426F-8718-0A7A23C72268}" dt="2021-03-19T18:31:53.888" v="31" actId="26606"/>
          <ac:spMkLst>
            <pc:docMk/>
            <pc:sldMk cId="734314773" sldId="262"/>
            <ac:spMk id="11" creationId="{CB44330D-EA18-4254-AA95-EB49948539B8}"/>
          </ac:spMkLst>
        </pc:spChg>
        <pc:spChg chg="del">
          <ac:chgData name="Sarah Gothard" userId="0e53f415fda5f162" providerId="LiveId" clId="{4191A336-8A12-426F-8718-0A7A23C72268}" dt="2021-03-19T18:28:15" v="13"/>
          <ac:spMkLst>
            <pc:docMk/>
            <pc:sldMk cId="734314773" sldId="262"/>
            <ac:spMk id="20" creationId="{32BC26D8-82FB-445E-AA49-62A77D7C1EE0}"/>
          </ac:spMkLst>
        </pc:spChg>
        <pc:spChg chg="del">
          <ac:chgData name="Sarah Gothard" userId="0e53f415fda5f162" providerId="LiveId" clId="{4191A336-8A12-426F-8718-0A7A23C72268}" dt="2021-03-19T18:28:15" v="13"/>
          <ac:spMkLst>
            <pc:docMk/>
            <pc:sldMk cId="734314773" sldId="262"/>
            <ac:spMk id="22" creationId="{CB44330D-EA18-4254-AA95-EB49948539B8}"/>
          </ac:spMkLst>
        </pc:spChg>
        <pc:picChg chg="add mod">
          <ac:chgData name="Sarah Gothard" userId="0e53f415fda5f162" providerId="LiveId" clId="{4191A336-8A12-426F-8718-0A7A23C72268}" dt="2021-03-19T18:31:53.888" v="31" actId="26606"/>
          <ac:picMkLst>
            <pc:docMk/>
            <pc:sldMk cId="734314773" sldId="262"/>
            <ac:picMk id="3" creationId="{BE5E6CD3-069D-456B-95CF-CE76F78B13C3}"/>
          </ac:picMkLst>
        </pc:picChg>
      </pc:sldChg>
      <pc:sldChg chg="del">
        <pc:chgData name="Sarah Gothard" userId="0e53f415fda5f162" providerId="LiveId" clId="{4191A336-8A12-426F-8718-0A7A23C72268}" dt="2021-03-19T18:28:06.945" v="5" actId="47"/>
        <pc:sldMkLst>
          <pc:docMk/>
          <pc:sldMk cId="2486814975" sldId="262"/>
        </pc:sldMkLst>
      </pc:sldChg>
      <pc:sldChg chg="addSp delSp modSp add mod setBg delDesignElem">
        <pc:chgData name="Sarah Gothard" userId="0e53f415fda5f162" providerId="LiveId" clId="{4191A336-8A12-426F-8718-0A7A23C72268}" dt="2021-03-19T18:32:50.658" v="39" actId="26606"/>
        <pc:sldMkLst>
          <pc:docMk/>
          <pc:sldMk cId="3075585783" sldId="263"/>
        </pc:sldMkLst>
        <pc:spChg chg="ord">
          <ac:chgData name="Sarah Gothard" userId="0e53f415fda5f162" providerId="LiveId" clId="{4191A336-8A12-426F-8718-0A7A23C72268}" dt="2021-03-19T18:32:50.658" v="39" actId="26606"/>
          <ac:spMkLst>
            <pc:docMk/>
            <pc:sldMk cId="3075585783" sldId="263"/>
            <ac:spMk id="4" creationId="{1E45741D-DD30-4AEA-B08F-2C8441394B5E}"/>
          </ac:spMkLst>
        </pc:spChg>
        <pc:spChg chg="add">
          <ac:chgData name="Sarah Gothard" userId="0e53f415fda5f162" providerId="LiveId" clId="{4191A336-8A12-426F-8718-0A7A23C72268}" dt="2021-03-19T18:32:50.658" v="39" actId="26606"/>
          <ac:spMkLst>
            <pc:docMk/>
            <pc:sldMk cId="3075585783" sldId="263"/>
            <ac:spMk id="9" creationId="{32BC26D8-82FB-445E-AA49-62A77D7C1EE0}"/>
          </ac:spMkLst>
        </pc:spChg>
        <pc:spChg chg="add">
          <ac:chgData name="Sarah Gothard" userId="0e53f415fda5f162" providerId="LiveId" clId="{4191A336-8A12-426F-8718-0A7A23C72268}" dt="2021-03-19T18:32:50.658" v="39" actId="26606"/>
          <ac:spMkLst>
            <pc:docMk/>
            <pc:sldMk cId="3075585783" sldId="263"/>
            <ac:spMk id="11" creationId="{CB44330D-EA18-4254-AA95-EB49948539B8}"/>
          </ac:spMkLst>
        </pc:spChg>
        <pc:spChg chg="del">
          <ac:chgData name="Sarah Gothard" userId="0e53f415fda5f162" providerId="LiveId" clId="{4191A336-8A12-426F-8718-0A7A23C72268}" dt="2021-03-19T18:28:15.185" v="15"/>
          <ac:spMkLst>
            <pc:docMk/>
            <pc:sldMk cId="3075585783" sldId="263"/>
            <ac:spMk id="20" creationId="{32BC26D8-82FB-445E-AA49-62A77D7C1EE0}"/>
          </ac:spMkLst>
        </pc:spChg>
        <pc:spChg chg="del">
          <ac:chgData name="Sarah Gothard" userId="0e53f415fda5f162" providerId="LiveId" clId="{4191A336-8A12-426F-8718-0A7A23C72268}" dt="2021-03-19T18:28:15.185" v="15"/>
          <ac:spMkLst>
            <pc:docMk/>
            <pc:sldMk cId="3075585783" sldId="263"/>
            <ac:spMk id="22" creationId="{CB44330D-EA18-4254-AA95-EB49948539B8}"/>
          </ac:spMkLst>
        </pc:spChg>
        <pc:picChg chg="add mod">
          <ac:chgData name="Sarah Gothard" userId="0e53f415fda5f162" providerId="LiveId" clId="{4191A336-8A12-426F-8718-0A7A23C72268}" dt="2021-03-19T18:32:50.658" v="39" actId="26606"/>
          <ac:picMkLst>
            <pc:docMk/>
            <pc:sldMk cId="3075585783" sldId="263"/>
            <ac:picMk id="3" creationId="{D19AFAF6-BB42-4900-A9C6-324A9DF21185}"/>
          </ac:picMkLst>
        </pc:picChg>
      </pc:sldChg>
      <pc:sldChg chg="addSp delSp modSp add mod setBg delDesignElem">
        <pc:chgData name="Sarah Gothard" userId="0e53f415fda5f162" providerId="LiveId" clId="{4191A336-8A12-426F-8718-0A7A23C72268}" dt="2021-03-19T18:34:27.470" v="50" actId="27614"/>
        <pc:sldMkLst>
          <pc:docMk/>
          <pc:sldMk cId="1665901518" sldId="264"/>
        </pc:sldMkLst>
        <pc:spChg chg="ord">
          <ac:chgData name="Sarah Gothard" userId="0e53f415fda5f162" providerId="LiveId" clId="{4191A336-8A12-426F-8718-0A7A23C72268}" dt="2021-03-19T18:34:25.744" v="49" actId="26606"/>
          <ac:spMkLst>
            <pc:docMk/>
            <pc:sldMk cId="1665901518" sldId="264"/>
            <ac:spMk id="4" creationId="{1E45741D-DD30-4AEA-B08F-2C8441394B5E}"/>
          </ac:spMkLst>
        </pc:spChg>
        <pc:spChg chg="add del">
          <ac:chgData name="Sarah Gothard" userId="0e53f415fda5f162" providerId="LiveId" clId="{4191A336-8A12-426F-8718-0A7A23C72268}" dt="2021-03-19T18:34:25.744" v="49" actId="26606"/>
          <ac:spMkLst>
            <pc:docMk/>
            <pc:sldMk cId="1665901518" sldId="264"/>
            <ac:spMk id="9" creationId="{32BC26D8-82FB-445E-AA49-62A77D7C1EE0}"/>
          </ac:spMkLst>
        </pc:spChg>
        <pc:spChg chg="add del">
          <ac:chgData name="Sarah Gothard" userId="0e53f415fda5f162" providerId="LiveId" clId="{4191A336-8A12-426F-8718-0A7A23C72268}" dt="2021-03-19T18:34:25.744" v="49" actId="26606"/>
          <ac:spMkLst>
            <pc:docMk/>
            <pc:sldMk cId="1665901518" sldId="264"/>
            <ac:spMk id="11" creationId="{CB44330D-EA18-4254-AA95-EB49948539B8}"/>
          </ac:spMkLst>
        </pc:spChg>
        <pc:spChg chg="add">
          <ac:chgData name="Sarah Gothard" userId="0e53f415fda5f162" providerId="LiveId" clId="{4191A336-8A12-426F-8718-0A7A23C72268}" dt="2021-03-19T18:34:25.744" v="49" actId="26606"/>
          <ac:spMkLst>
            <pc:docMk/>
            <pc:sldMk cId="1665901518" sldId="264"/>
            <ac:spMk id="16" creationId="{32BC26D8-82FB-445E-AA49-62A77D7C1EE0}"/>
          </ac:spMkLst>
        </pc:spChg>
        <pc:spChg chg="add">
          <ac:chgData name="Sarah Gothard" userId="0e53f415fda5f162" providerId="LiveId" clId="{4191A336-8A12-426F-8718-0A7A23C72268}" dt="2021-03-19T18:34:25.744" v="49" actId="26606"/>
          <ac:spMkLst>
            <pc:docMk/>
            <pc:sldMk cId="1665901518" sldId="264"/>
            <ac:spMk id="18" creationId="{CB44330D-EA18-4254-AA95-EB49948539B8}"/>
          </ac:spMkLst>
        </pc:spChg>
        <pc:spChg chg="del">
          <ac:chgData name="Sarah Gothard" userId="0e53f415fda5f162" providerId="LiveId" clId="{4191A336-8A12-426F-8718-0A7A23C72268}" dt="2021-03-19T18:28:15.378" v="17"/>
          <ac:spMkLst>
            <pc:docMk/>
            <pc:sldMk cId="1665901518" sldId="264"/>
            <ac:spMk id="20" creationId="{32BC26D8-82FB-445E-AA49-62A77D7C1EE0}"/>
          </ac:spMkLst>
        </pc:spChg>
        <pc:spChg chg="del">
          <ac:chgData name="Sarah Gothard" userId="0e53f415fda5f162" providerId="LiveId" clId="{4191A336-8A12-426F-8718-0A7A23C72268}" dt="2021-03-19T18:28:15.378" v="17"/>
          <ac:spMkLst>
            <pc:docMk/>
            <pc:sldMk cId="1665901518" sldId="264"/>
            <ac:spMk id="22" creationId="{CB44330D-EA18-4254-AA95-EB49948539B8}"/>
          </ac:spMkLst>
        </pc:spChg>
        <pc:picChg chg="add del mod">
          <ac:chgData name="Sarah Gothard" userId="0e53f415fda5f162" providerId="LiveId" clId="{4191A336-8A12-426F-8718-0A7A23C72268}" dt="2021-03-19T18:34:23.381" v="47" actId="478"/>
          <ac:picMkLst>
            <pc:docMk/>
            <pc:sldMk cId="1665901518" sldId="264"/>
            <ac:picMk id="3" creationId="{B1D0B3F3-ABB0-4BBA-9F0D-7000E06B0F56}"/>
          </ac:picMkLst>
        </pc:picChg>
        <pc:picChg chg="add mod">
          <ac:chgData name="Sarah Gothard" userId="0e53f415fda5f162" providerId="LiveId" clId="{4191A336-8A12-426F-8718-0A7A23C72268}" dt="2021-03-19T18:34:27.470" v="50" actId="27614"/>
          <ac:picMkLst>
            <pc:docMk/>
            <pc:sldMk cId="1665901518" sldId="264"/>
            <ac:picMk id="6" creationId="{914CC261-43AC-4A43-8799-16941A18B1AF}"/>
          </ac:picMkLst>
        </pc:picChg>
      </pc:sldChg>
      <pc:sldChg chg="del">
        <pc:chgData name="Sarah Gothard" userId="0e53f415fda5f162" providerId="LiveId" clId="{4191A336-8A12-426F-8718-0A7A23C72268}" dt="2021-03-19T18:28:06.945" v="5" actId="47"/>
        <pc:sldMkLst>
          <pc:docMk/>
          <pc:sldMk cId="3540970831" sldId="264"/>
        </pc:sldMkLst>
      </pc:sldChg>
      <pc:sldChg chg="del">
        <pc:chgData name="Sarah Gothard" userId="0e53f415fda5f162" providerId="LiveId" clId="{4191A336-8A12-426F-8718-0A7A23C72268}" dt="2021-03-19T18:28:06.945" v="5" actId="47"/>
        <pc:sldMkLst>
          <pc:docMk/>
          <pc:sldMk cId="71099378" sldId="265"/>
        </pc:sldMkLst>
      </pc:sldChg>
      <pc:sldChg chg="delSp add del setBg delDesignElem">
        <pc:chgData name="Sarah Gothard" userId="0e53f415fda5f162" providerId="LiveId" clId="{4191A336-8A12-426F-8718-0A7A23C72268}" dt="2021-03-19T18:32:10.324" v="34" actId="47"/>
        <pc:sldMkLst>
          <pc:docMk/>
          <pc:sldMk cId="2421585140" sldId="265"/>
        </pc:sldMkLst>
        <pc:spChg chg="del">
          <ac:chgData name="Sarah Gothard" userId="0e53f415fda5f162" providerId="LiveId" clId="{4191A336-8A12-426F-8718-0A7A23C72268}" dt="2021-03-19T18:32:06.112" v="33"/>
          <ac:spMkLst>
            <pc:docMk/>
            <pc:sldMk cId="2421585140" sldId="265"/>
            <ac:spMk id="11" creationId="{32BC26D8-82FB-445E-AA49-62A77D7C1EE0}"/>
          </ac:spMkLst>
        </pc:spChg>
        <pc:spChg chg="del">
          <ac:chgData name="Sarah Gothard" userId="0e53f415fda5f162" providerId="LiveId" clId="{4191A336-8A12-426F-8718-0A7A23C72268}" dt="2021-03-19T18:32:06.112" v="33"/>
          <ac:spMkLst>
            <pc:docMk/>
            <pc:sldMk cId="2421585140" sldId="265"/>
            <ac:spMk id="13" creationId="{CB44330D-EA18-4254-AA95-EB49948539B8}"/>
          </ac:spMkLst>
        </pc:spChg>
      </pc:sldChg>
      <pc:sldChg chg="add ord">
        <pc:chgData name="Sarah Gothard" userId="0e53f415fda5f162" providerId="LiveId" clId="{4191A336-8A12-426F-8718-0A7A23C72268}" dt="2021-03-19T18:32:15.563" v="37"/>
        <pc:sldMkLst>
          <pc:docMk/>
          <pc:sldMk cId="4089381258" sldId="265"/>
        </pc:sldMkLst>
      </pc:sldChg>
      <pc:sldChg chg="add ord">
        <pc:chgData name="Sarah Gothard" userId="0e53f415fda5f162" providerId="LiveId" clId="{4191A336-8A12-426F-8718-0A7A23C72268}" dt="2021-03-19T18:33:20.790" v="45"/>
        <pc:sldMkLst>
          <pc:docMk/>
          <pc:sldMk cId="1573967230" sldId="266"/>
        </pc:sldMkLst>
      </pc:sldChg>
      <pc:sldChg chg="del">
        <pc:chgData name="Sarah Gothard" userId="0e53f415fda5f162" providerId="LiveId" clId="{4191A336-8A12-426F-8718-0A7A23C72268}" dt="2021-03-19T18:28:06.945" v="5" actId="47"/>
        <pc:sldMkLst>
          <pc:docMk/>
          <pc:sldMk cId="4057302754" sldId="266"/>
        </pc:sldMkLst>
      </pc:sldChg>
      <pc:sldChg chg="del">
        <pc:chgData name="Sarah Gothard" userId="0e53f415fda5f162" providerId="LiveId" clId="{4191A336-8A12-426F-8718-0A7A23C72268}" dt="2021-03-19T18:28:06.945" v="5" actId="47"/>
        <pc:sldMkLst>
          <pc:docMk/>
          <pc:sldMk cId="3200043668" sldId="267"/>
        </pc:sldMkLst>
      </pc:sldChg>
      <pc:sldChg chg="del">
        <pc:chgData name="Sarah Gothard" userId="0e53f415fda5f162" providerId="LiveId" clId="{4191A336-8A12-426F-8718-0A7A23C72268}" dt="2021-03-19T18:28:06.945" v="5" actId="47"/>
        <pc:sldMkLst>
          <pc:docMk/>
          <pc:sldMk cId="134717469" sldId="268"/>
        </pc:sldMkLst>
      </pc:sldChg>
      <pc:sldChg chg="del">
        <pc:chgData name="Sarah Gothard" userId="0e53f415fda5f162" providerId="LiveId" clId="{4191A336-8A12-426F-8718-0A7A23C72268}" dt="2021-03-19T18:28:06.945" v="5" actId="47"/>
        <pc:sldMkLst>
          <pc:docMk/>
          <pc:sldMk cId="2925464284"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3/19/2021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62DB5DAA-ED1B-4801-B6C6-90D5C0D0D1C0}" type="datetime1">
              <a:rPr lang="en-US" smtClean="0"/>
              <a:t>3/19/2021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D645C2D4-7603-492F-9E1A-8298680DB61C}" type="datetime1">
              <a:rPr lang="en-US" smtClean="0"/>
              <a:t>3/19/2021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717855A2-2D11-4AFE-8E0F-C293F1A5D1E9}" type="datetime1">
              <a:rPr lang="en-US" smtClean="0"/>
              <a:t>3/19/2021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EC746E-F265-4065-B65A-05F6B7E4B5BB}" type="datetime1">
              <a:rPr lang="en-US" smtClean="0"/>
              <a:t>3/19/2021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9664C46C-CC43-4E0E-B79B-13CAB9003F63}" type="datetime1">
              <a:rPr lang="en-US" smtClean="0"/>
              <a:t>3/19/2021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FC576EDB-EE52-4918-9633-35AD5B4F78A3}" type="datetime1">
              <a:rPr lang="en-US" smtClean="0"/>
              <a:t>3/19/2021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68E87A27-1A35-4199-A554-E3D50CB2F6BE}" type="datetime1">
              <a:rPr lang="en-US" smtClean="0"/>
              <a:t>3/19/2021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C8C1B516-6704-4A71-9E3C-5801BB3EB88B}" type="datetime1">
              <a:rPr lang="en-US" smtClean="0"/>
              <a:t>3/19/2021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704D8C36-E5C9-4B6E-9F25-AA742E670606}" type="datetime1">
              <a:rPr lang="en-US" smtClean="0"/>
              <a:t>3/19/2021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ECD7EB29-0D51-4899-9BE4-C041332C0282}" type="datetime1">
              <a:rPr lang="en-US" smtClean="0"/>
              <a:t>3/19/2021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1AC051CD-DB86-4CBB-976D-EDC9FEA7673D}" type="datetime1">
              <a:rPr lang="en-US" smtClean="0"/>
              <a:t>3/19/2021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8F285-6A00-4DB5-9E9C-C0B99DCCC3EE}" type="datetime1">
              <a:rPr lang="en-US" smtClean="0"/>
              <a:t>3/19/2021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63EC180-6E8C-4FFF-A91C-422034D9DADB}"/>
              </a:ext>
            </a:extLst>
          </p:cNvPr>
          <p:cNvPicPr>
            <a:picLocks noChangeAspect="1"/>
          </p:cNvPicPr>
          <p:nvPr/>
        </p:nvPicPr>
        <p:blipFill>
          <a:blip r:embed="rId3"/>
          <a:stretch>
            <a:fillRect/>
          </a:stretch>
        </p:blipFill>
        <p:spPr>
          <a:xfrm>
            <a:off x="643467" y="2706540"/>
            <a:ext cx="10905066" cy="1444919"/>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ABBBB75-BEB3-48E8-82D1-6CB1074E2B3A}"/>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7396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48F1AF6-FDC7-43B4-B4AF-5834CC858120}"/>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D44FC1F-985F-4EE5-ADAE-9BD2CB3F869F}"/>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38048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ABBBB75-BEB3-48E8-82D1-6CB1074E2B3A}"/>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7753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8285931-D2A4-40DE-B2F2-A3CF0B7C2434}"/>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38402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E5E6CD3-069D-456B-95CF-CE76F78B13C3}"/>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34314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ABBBB75-BEB3-48E8-82D1-6CB1074E2B3A}"/>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8938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19AFAF6-BB42-4900-A9C6-324A9DF21185}"/>
              </a:ext>
            </a:extLst>
          </p:cNvPr>
          <p:cNvPicPr>
            <a:picLocks noChangeAspect="1"/>
          </p:cNvPicPr>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7558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914CC261-43AC-4A43-8799-16941A18B1AF}"/>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65901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2021-03-05T00:09:04Z</dcterms:created>
  <dcterms:modified xsi:type="dcterms:W3CDTF">2021-03-19T18:34:31Z</dcterms:modified>
</cp:coreProperties>
</file>