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0" r:id="rId6"/>
    <p:sldId id="262" r:id="rId7"/>
    <p:sldId id="25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4D7D9-8810-414D-ACDD-64CE9A05337E}" v="1" dt="2022-04-30T12:34:41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2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0164D7D9-8810-414D-ACDD-64CE9A05337E}"/>
    <pc:docChg chg="undo custSel addSld delSld modSld">
      <pc:chgData name="Sarah Gothard" userId="0e53f415fda5f162" providerId="LiveId" clId="{0164D7D9-8810-414D-ACDD-64CE9A05337E}" dt="2022-04-30T12:37:51.515" v="23" actId="26606"/>
      <pc:docMkLst>
        <pc:docMk/>
      </pc:docMkLst>
      <pc:sldChg chg="addSp delSp modSp mod">
        <pc:chgData name="Sarah Gothard" userId="0e53f415fda5f162" providerId="LiveId" clId="{0164D7D9-8810-414D-ACDD-64CE9A05337E}" dt="2022-04-30T12:16:43.424" v="4" actId="26606"/>
        <pc:sldMkLst>
          <pc:docMk/>
          <pc:sldMk cId="4119332043" sldId="256"/>
        </pc:sldMkLst>
        <pc:spChg chg="mod ord">
          <ac:chgData name="Sarah Gothard" userId="0e53f415fda5f162" providerId="LiveId" clId="{0164D7D9-8810-414D-ACDD-64CE9A05337E}" dt="2022-04-30T12:16:43.424" v="4" actId="26606"/>
          <ac:spMkLst>
            <pc:docMk/>
            <pc:sldMk cId="4119332043" sldId="256"/>
            <ac:spMk id="6" creationId="{F0967F4C-154C-44A0-9C42-61157902A035}"/>
          </ac:spMkLst>
        </pc:spChg>
        <pc:spChg chg="add del">
          <ac:chgData name="Sarah Gothard" userId="0e53f415fda5f162" providerId="LiveId" clId="{0164D7D9-8810-414D-ACDD-64CE9A05337E}" dt="2022-04-30T12:16:43.416" v="3" actId="26606"/>
          <ac:spMkLst>
            <pc:docMk/>
            <pc:sldMk cId="4119332043" sldId="256"/>
            <ac:spMk id="72" creationId="{AB8C311F-7253-4AED-9701-7FC0708C41C7}"/>
          </ac:spMkLst>
        </pc:spChg>
        <pc:spChg chg="add del">
          <ac:chgData name="Sarah Gothard" userId="0e53f415fda5f162" providerId="LiveId" clId="{0164D7D9-8810-414D-ACDD-64CE9A05337E}" dt="2022-04-30T12:16:43.416" v="3" actId="26606"/>
          <ac:spMkLst>
            <pc:docMk/>
            <pc:sldMk cId="4119332043" sldId="256"/>
            <ac:spMk id="74" creationId="{E2384209-CB15-4CDF-9D31-C44FD9A3F20D}"/>
          </ac:spMkLst>
        </pc:spChg>
        <pc:spChg chg="add del">
          <ac:chgData name="Sarah Gothard" userId="0e53f415fda5f162" providerId="LiveId" clId="{0164D7D9-8810-414D-ACDD-64CE9A05337E}" dt="2022-04-30T12:16:43.416" v="3" actId="26606"/>
          <ac:spMkLst>
            <pc:docMk/>
            <pc:sldMk cId="4119332043" sldId="256"/>
            <ac:spMk id="76" creationId="{2633B3B5-CC90-43F0-8714-D31D1F3F0209}"/>
          </ac:spMkLst>
        </pc:spChg>
        <pc:spChg chg="add del">
          <ac:chgData name="Sarah Gothard" userId="0e53f415fda5f162" providerId="LiveId" clId="{0164D7D9-8810-414D-ACDD-64CE9A05337E}" dt="2022-04-30T12:16:43.416" v="3" actId="26606"/>
          <ac:spMkLst>
            <pc:docMk/>
            <pc:sldMk cId="4119332043" sldId="256"/>
            <ac:spMk id="78" creationId="{A8D57A06-A426-446D-B02C-A2DC6B62E45E}"/>
          </ac:spMkLst>
        </pc:spChg>
        <pc:spChg chg="add del">
          <ac:chgData name="Sarah Gothard" userId="0e53f415fda5f162" providerId="LiveId" clId="{0164D7D9-8810-414D-ACDD-64CE9A05337E}" dt="2022-04-30T12:16:43.424" v="4" actId="26606"/>
          <ac:spMkLst>
            <pc:docMk/>
            <pc:sldMk cId="4119332043" sldId="256"/>
            <ac:spMk id="129" creationId="{32BC26D8-82FB-445E-AA49-62A77D7C1EE0}"/>
          </ac:spMkLst>
        </pc:spChg>
        <pc:spChg chg="add del">
          <ac:chgData name="Sarah Gothard" userId="0e53f415fda5f162" providerId="LiveId" clId="{0164D7D9-8810-414D-ACDD-64CE9A05337E}" dt="2022-04-30T12:16:43.424" v="4" actId="26606"/>
          <ac:spMkLst>
            <pc:docMk/>
            <pc:sldMk cId="4119332043" sldId="256"/>
            <ac:spMk id="131" creationId="{CB44330D-EA18-4254-AA95-EB49948539B8}"/>
          </ac:spMkLst>
        </pc:spChg>
        <pc:spChg chg="add">
          <ac:chgData name="Sarah Gothard" userId="0e53f415fda5f162" providerId="LiveId" clId="{0164D7D9-8810-414D-ACDD-64CE9A05337E}" dt="2022-04-30T12:16:43.424" v="4" actId="26606"/>
          <ac:spMkLst>
            <pc:docMk/>
            <pc:sldMk cId="4119332043" sldId="256"/>
            <ac:spMk id="133" creationId="{32BC26D8-82FB-445E-AA49-62A77D7C1EE0}"/>
          </ac:spMkLst>
        </pc:spChg>
        <pc:spChg chg="add">
          <ac:chgData name="Sarah Gothard" userId="0e53f415fda5f162" providerId="LiveId" clId="{0164D7D9-8810-414D-ACDD-64CE9A05337E}" dt="2022-04-30T12:16:43.424" v="4" actId="26606"/>
          <ac:spMkLst>
            <pc:docMk/>
            <pc:sldMk cId="4119332043" sldId="256"/>
            <ac:spMk id="134" creationId="{CB44330D-EA18-4254-AA95-EB49948539B8}"/>
          </ac:spMkLst>
        </pc:spChg>
        <pc:picChg chg="del">
          <ac:chgData name="Sarah Gothard" userId="0e53f415fda5f162" providerId="LiveId" clId="{0164D7D9-8810-414D-ACDD-64CE9A05337E}" dt="2022-04-30T12:16:35.727" v="0" actId="478"/>
          <ac:picMkLst>
            <pc:docMk/>
            <pc:sldMk cId="4119332043" sldId="256"/>
            <ac:picMk id="3" creationId="{3A747B3A-F94F-4BDD-A10B-D5F53E7571A0}"/>
          </ac:picMkLst>
        </pc:picChg>
        <pc:picChg chg="add mod">
          <ac:chgData name="Sarah Gothard" userId="0e53f415fda5f162" providerId="LiveId" clId="{0164D7D9-8810-414D-ACDD-64CE9A05337E}" dt="2022-04-30T12:16:43.424" v="4" actId="26606"/>
          <ac:picMkLst>
            <pc:docMk/>
            <pc:sldMk cId="4119332043" sldId="256"/>
            <ac:picMk id="4" creationId="{1AF4AD62-7DCF-4313-B4A4-88288F0209FF}"/>
          </ac:picMkLst>
        </pc:picChg>
      </pc:sldChg>
      <pc:sldChg chg="addSp delSp modSp mod">
        <pc:chgData name="Sarah Gothard" userId="0e53f415fda5f162" providerId="LiveId" clId="{0164D7D9-8810-414D-ACDD-64CE9A05337E}" dt="2022-04-30T12:33:18.697" v="9" actId="26606"/>
        <pc:sldMkLst>
          <pc:docMk/>
          <pc:sldMk cId="2688628017" sldId="257"/>
        </pc:sldMkLst>
        <pc:spChg chg="add del mod">
          <ac:chgData name="Sarah Gothard" userId="0e53f415fda5f162" providerId="LiveId" clId="{0164D7D9-8810-414D-ACDD-64CE9A05337E}" dt="2022-04-30T12:33:18.697" v="9" actId="26606"/>
          <ac:spMkLst>
            <pc:docMk/>
            <pc:sldMk cId="2688628017" sldId="257"/>
            <ac:spMk id="3" creationId="{6D18D658-9F69-4481-8019-DD6A41F423C3}"/>
          </ac:spMkLst>
        </pc:spChg>
        <pc:spChg chg="ord">
          <ac:chgData name="Sarah Gothard" userId="0e53f415fda5f162" providerId="LiveId" clId="{0164D7D9-8810-414D-ACDD-64CE9A05337E}" dt="2022-04-30T12:33:18.697" v="9" actId="26606"/>
          <ac:spMkLst>
            <pc:docMk/>
            <pc:sldMk cId="2688628017" sldId="257"/>
            <ac:spMk id="4" creationId="{AADE36F2-C927-4214-87FE-FE478588D7E0}"/>
          </ac:spMkLst>
        </pc:spChg>
        <pc:spChg chg="del">
          <ac:chgData name="Sarah Gothard" userId="0e53f415fda5f162" providerId="LiveId" clId="{0164D7D9-8810-414D-ACDD-64CE9A05337E}" dt="2022-04-30T12:33:18.697" v="9" actId="26606"/>
          <ac:spMkLst>
            <pc:docMk/>
            <pc:sldMk cId="2688628017" sldId="257"/>
            <ac:spMk id="11" creationId="{32BC26D8-82FB-445E-AA49-62A77D7C1EE0}"/>
          </ac:spMkLst>
        </pc:spChg>
        <pc:spChg chg="del">
          <ac:chgData name="Sarah Gothard" userId="0e53f415fda5f162" providerId="LiveId" clId="{0164D7D9-8810-414D-ACDD-64CE9A05337E}" dt="2022-04-30T12:33:18.697" v="9" actId="26606"/>
          <ac:spMkLst>
            <pc:docMk/>
            <pc:sldMk cId="2688628017" sldId="257"/>
            <ac:spMk id="13" creationId="{CB44330D-EA18-4254-AA95-EB49948539B8}"/>
          </ac:spMkLst>
        </pc:spChg>
        <pc:spChg chg="add">
          <ac:chgData name="Sarah Gothard" userId="0e53f415fda5f162" providerId="LiveId" clId="{0164D7D9-8810-414D-ACDD-64CE9A05337E}" dt="2022-04-30T12:33:18.697" v="9" actId="26606"/>
          <ac:spMkLst>
            <pc:docMk/>
            <pc:sldMk cId="2688628017" sldId="257"/>
            <ac:spMk id="18" creationId="{32BC26D8-82FB-445E-AA49-62A77D7C1EE0}"/>
          </ac:spMkLst>
        </pc:spChg>
        <pc:spChg chg="add">
          <ac:chgData name="Sarah Gothard" userId="0e53f415fda5f162" providerId="LiveId" clId="{0164D7D9-8810-414D-ACDD-64CE9A05337E}" dt="2022-04-30T12:33:18.697" v="9" actId="26606"/>
          <ac:spMkLst>
            <pc:docMk/>
            <pc:sldMk cId="2688628017" sldId="257"/>
            <ac:spMk id="20" creationId="{CB44330D-EA18-4254-AA95-EB49948539B8}"/>
          </ac:spMkLst>
        </pc:spChg>
        <pc:picChg chg="del">
          <ac:chgData name="Sarah Gothard" userId="0e53f415fda5f162" providerId="LiveId" clId="{0164D7D9-8810-414D-ACDD-64CE9A05337E}" dt="2022-04-30T12:32:42.250" v="5" actId="478"/>
          <ac:picMkLst>
            <pc:docMk/>
            <pc:sldMk cId="2688628017" sldId="257"/>
            <ac:picMk id="6" creationId="{3C1D71E8-7387-4430-B53C-082C1E6B1D0D}"/>
          </ac:picMkLst>
        </pc:picChg>
        <pc:picChg chg="add del">
          <ac:chgData name="Sarah Gothard" userId="0e53f415fda5f162" providerId="LiveId" clId="{0164D7D9-8810-414D-ACDD-64CE9A05337E}" dt="2022-04-30T12:32:44.362" v="7" actId="22"/>
          <ac:picMkLst>
            <pc:docMk/>
            <pc:sldMk cId="2688628017" sldId="257"/>
            <ac:picMk id="7" creationId="{C6A90989-332E-4DE3-AEAA-5907A244016B}"/>
          </ac:picMkLst>
        </pc:picChg>
        <pc:picChg chg="add mod">
          <ac:chgData name="Sarah Gothard" userId="0e53f415fda5f162" providerId="LiveId" clId="{0164D7D9-8810-414D-ACDD-64CE9A05337E}" dt="2022-04-30T12:33:18.697" v="9" actId="26606"/>
          <ac:picMkLst>
            <pc:docMk/>
            <pc:sldMk cId="2688628017" sldId="257"/>
            <ac:picMk id="9" creationId="{547B63C0-D6D9-4DC4-ABB9-1F57AA8F7041}"/>
          </ac:picMkLst>
        </pc:picChg>
      </pc:sldChg>
      <pc:sldChg chg="addSp delSp modSp mod">
        <pc:chgData name="Sarah Gothard" userId="0e53f415fda5f162" providerId="LiveId" clId="{0164D7D9-8810-414D-ACDD-64CE9A05337E}" dt="2022-04-30T12:34:14.172" v="13" actId="27614"/>
        <pc:sldMkLst>
          <pc:docMk/>
          <pc:sldMk cId="706555233" sldId="258"/>
        </pc:sldMkLst>
        <pc:spChg chg="add del mod">
          <ac:chgData name="Sarah Gothard" userId="0e53f415fda5f162" providerId="LiveId" clId="{0164D7D9-8810-414D-ACDD-64CE9A05337E}" dt="2022-04-30T12:34:12.627" v="12" actId="26606"/>
          <ac:spMkLst>
            <pc:docMk/>
            <pc:sldMk cId="706555233" sldId="258"/>
            <ac:spMk id="3" creationId="{3B515D88-DF59-4E23-AADD-7429E0AA5D9A}"/>
          </ac:spMkLst>
        </pc:spChg>
        <pc:spChg chg="ord">
          <ac:chgData name="Sarah Gothard" userId="0e53f415fda5f162" providerId="LiveId" clId="{0164D7D9-8810-414D-ACDD-64CE9A05337E}" dt="2022-04-30T12:34:12.627" v="12" actId="26606"/>
          <ac:spMkLst>
            <pc:docMk/>
            <pc:sldMk cId="706555233" sldId="258"/>
            <ac:spMk id="4" creationId="{7EF67CB4-0136-4728-933A-052AC76B6E56}"/>
          </ac:spMkLst>
        </pc:spChg>
        <pc:spChg chg="del">
          <ac:chgData name="Sarah Gothard" userId="0e53f415fda5f162" providerId="LiveId" clId="{0164D7D9-8810-414D-ACDD-64CE9A05337E}" dt="2022-04-30T12:34:12.627" v="12" actId="26606"/>
          <ac:spMkLst>
            <pc:docMk/>
            <pc:sldMk cId="706555233" sldId="258"/>
            <ac:spMk id="11" creationId="{32BC26D8-82FB-445E-AA49-62A77D7C1EE0}"/>
          </ac:spMkLst>
        </pc:spChg>
        <pc:spChg chg="del">
          <ac:chgData name="Sarah Gothard" userId="0e53f415fda5f162" providerId="LiveId" clId="{0164D7D9-8810-414D-ACDD-64CE9A05337E}" dt="2022-04-30T12:34:12.627" v="12" actId="26606"/>
          <ac:spMkLst>
            <pc:docMk/>
            <pc:sldMk cId="706555233" sldId="258"/>
            <ac:spMk id="13" creationId="{CB44330D-EA18-4254-AA95-EB49948539B8}"/>
          </ac:spMkLst>
        </pc:spChg>
        <pc:spChg chg="add">
          <ac:chgData name="Sarah Gothard" userId="0e53f415fda5f162" providerId="LiveId" clId="{0164D7D9-8810-414D-ACDD-64CE9A05337E}" dt="2022-04-30T12:34:12.627" v="12" actId="26606"/>
          <ac:spMkLst>
            <pc:docMk/>
            <pc:sldMk cId="706555233" sldId="258"/>
            <ac:spMk id="18" creationId="{32BC26D8-82FB-445E-AA49-62A77D7C1EE0}"/>
          </ac:spMkLst>
        </pc:spChg>
        <pc:spChg chg="add">
          <ac:chgData name="Sarah Gothard" userId="0e53f415fda5f162" providerId="LiveId" clId="{0164D7D9-8810-414D-ACDD-64CE9A05337E}" dt="2022-04-30T12:34:12.627" v="12" actId="26606"/>
          <ac:spMkLst>
            <pc:docMk/>
            <pc:sldMk cId="706555233" sldId="258"/>
            <ac:spMk id="20" creationId="{CB44330D-EA18-4254-AA95-EB49948539B8}"/>
          </ac:spMkLst>
        </pc:spChg>
        <pc:picChg chg="del">
          <ac:chgData name="Sarah Gothard" userId="0e53f415fda5f162" providerId="LiveId" clId="{0164D7D9-8810-414D-ACDD-64CE9A05337E}" dt="2022-04-30T12:34:11.030" v="10" actId="478"/>
          <ac:picMkLst>
            <pc:docMk/>
            <pc:sldMk cId="706555233" sldId="258"/>
            <ac:picMk id="6" creationId="{E45357E8-6D54-47EF-AF20-E0AA025B54B2}"/>
          </ac:picMkLst>
        </pc:picChg>
        <pc:picChg chg="add mod">
          <ac:chgData name="Sarah Gothard" userId="0e53f415fda5f162" providerId="LiveId" clId="{0164D7D9-8810-414D-ACDD-64CE9A05337E}" dt="2022-04-30T12:34:14.172" v="13" actId="27614"/>
          <ac:picMkLst>
            <pc:docMk/>
            <pc:sldMk cId="706555233" sldId="258"/>
            <ac:picMk id="7" creationId="{05250F47-A987-4EEB-B712-05DB9D5ADB0C}"/>
          </ac:picMkLst>
        </pc:picChg>
      </pc:sldChg>
      <pc:sldChg chg="del">
        <pc:chgData name="Sarah Gothard" userId="0e53f415fda5f162" providerId="LiveId" clId="{0164D7D9-8810-414D-ACDD-64CE9A05337E}" dt="2022-04-30T12:34:53.216" v="15" actId="47"/>
        <pc:sldMkLst>
          <pc:docMk/>
          <pc:sldMk cId="837332158" sldId="259"/>
        </pc:sldMkLst>
      </pc:sldChg>
      <pc:sldChg chg="add">
        <pc:chgData name="Sarah Gothard" userId="0e53f415fda5f162" providerId="LiveId" clId="{0164D7D9-8810-414D-ACDD-64CE9A05337E}" dt="2022-04-30T12:34:58.315" v="16" actId="2890"/>
        <pc:sldMkLst>
          <pc:docMk/>
          <pc:sldMk cId="3752203604" sldId="259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4173465020" sldId="260"/>
        </pc:sldMkLst>
      </pc:sldChg>
      <pc:sldChg chg="add">
        <pc:chgData name="Sarah Gothard" userId="0e53f415fda5f162" providerId="LiveId" clId="{0164D7D9-8810-414D-ACDD-64CE9A05337E}" dt="2022-04-30T12:35:00.728" v="17" actId="2890"/>
        <pc:sldMkLst>
          <pc:docMk/>
          <pc:sldMk cId="4254497519" sldId="260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3354268274" sldId="261"/>
        </pc:sldMkLst>
      </pc:sldChg>
      <pc:sldChg chg="addSp delSp modSp new mod setBg">
        <pc:chgData name="Sarah Gothard" userId="0e53f415fda5f162" providerId="LiveId" clId="{0164D7D9-8810-414D-ACDD-64CE9A05337E}" dt="2022-04-30T12:36:42.073" v="20" actId="26606"/>
        <pc:sldMkLst>
          <pc:docMk/>
          <pc:sldMk cId="3666136469" sldId="261"/>
        </pc:sldMkLst>
        <pc:spChg chg="del">
          <ac:chgData name="Sarah Gothard" userId="0e53f415fda5f162" providerId="LiveId" clId="{0164D7D9-8810-414D-ACDD-64CE9A05337E}" dt="2022-04-30T12:36:42.073" v="20" actId="26606"/>
          <ac:spMkLst>
            <pc:docMk/>
            <pc:sldMk cId="3666136469" sldId="261"/>
            <ac:spMk id="2" creationId="{8DA5E948-F706-4430-86EA-632C128F769A}"/>
          </ac:spMkLst>
        </pc:spChg>
        <pc:spChg chg="del">
          <ac:chgData name="Sarah Gothard" userId="0e53f415fda5f162" providerId="LiveId" clId="{0164D7D9-8810-414D-ACDD-64CE9A05337E}" dt="2022-04-30T12:36:42.073" v="20" actId="26606"/>
          <ac:spMkLst>
            <pc:docMk/>
            <pc:sldMk cId="3666136469" sldId="261"/>
            <ac:spMk id="3" creationId="{F21F9FC9-A0A7-4E88-A807-AEE380C1FE9E}"/>
          </ac:spMkLst>
        </pc:spChg>
        <pc:spChg chg="mod ord">
          <ac:chgData name="Sarah Gothard" userId="0e53f415fda5f162" providerId="LiveId" clId="{0164D7D9-8810-414D-ACDD-64CE9A05337E}" dt="2022-04-30T12:36:42.073" v="20" actId="26606"/>
          <ac:spMkLst>
            <pc:docMk/>
            <pc:sldMk cId="3666136469" sldId="261"/>
            <ac:spMk id="4" creationId="{F8F89683-9588-4351-8277-C76471A0358E}"/>
          </ac:spMkLst>
        </pc:spChg>
        <pc:spChg chg="add">
          <ac:chgData name="Sarah Gothard" userId="0e53f415fda5f162" providerId="LiveId" clId="{0164D7D9-8810-414D-ACDD-64CE9A05337E}" dt="2022-04-30T12:36:42.073" v="20" actId="26606"/>
          <ac:spMkLst>
            <pc:docMk/>
            <pc:sldMk cId="3666136469" sldId="261"/>
            <ac:spMk id="11" creationId="{32BC26D8-82FB-445E-AA49-62A77D7C1EE0}"/>
          </ac:spMkLst>
        </pc:spChg>
        <pc:spChg chg="add">
          <ac:chgData name="Sarah Gothard" userId="0e53f415fda5f162" providerId="LiveId" clId="{0164D7D9-8810-414D-ACDD-64CE9A05337E}" dt="2022-04-30T12:36:42.073" v="20" actId="26606"/>
          <ac:spMkLst>
            <pc:docMk/>
            <pc:sldMk cId="3666136469" sldId="261"/>
            <ac:spMk id="13" creationId="{CB44330D-EA18-4254-AA95-EB49948539B8}"/>
          </ac:spMkLst>
        </pc:spChg>
        <pc:picChg chg="add mod">
          <ac:chgData name="Sarah Gothard" userId="0e53f415fda5f162" providerId="LiveId" clId="{0164D7D9-8810-414D-ACDD-64CE9A05337E}" dt="2022-04-30T12:36:42.073" v="20" actId="26606"/>
          <ac:picMkLst>
            <pc:docMk/>
            <pc:sldMk cId="3666136469" sldId="261"/>
            <ac:picMk id="6" creationId="{FBC0AB24-942E-4857-8043-DCD81EBB72AF}"/>
          </ac:picMkLst>
        </pc:picChg>
      </pc:sldChg>
      <pc:sldChg chg="addSp delSp modSp new mod setBg">
        <pc:chgData name="Sarah Gothard" userId="0e53f415fda5f162" providerId="LiveId" clId="{0164D7D9-8810-414D-ACDD-64CE9A05337E}" dt="2022-04-30T12:37:51.515" v="23" actId="26606"/>
        <pc:sldMkLst>
          <pc:docMk/>
          <pc:sldMk cId="1392669530" sldId="262"/>
        </pc:sldMkLst>
        <pc:spChg chg="del">
          <ac:chgData name="Sarah Gothard" userId="0e53f415fda5f162" providerId="LiveId" clId="{0164D7D9-8810-414D-ACDD-64CE9A05337E}" dt="2022-04-30T12:37:51.515" v="23" actId="26606"/>
          <ac:spMkLst>
            <pc:docMk/>
            <pc:sldMk cId="1392669530" sldId="262"/>
            <ac:spMk id="2" creationId="{78F644B9-A4DE-454C-AA72-F8912489F8BB}"/>
          </ac:spMkLst>
        </pc:spChg>
        <pc:spChg chg="del">
          <ac:chgData name="Sarah Gothard" userId="0e53f415fda5f162" providerId="LiveId" clId="{0164D7D9-8810-414D-ACDD-64CE9A05337E}" dt="2022-04-30T12:37:51.515" v="23" actId="26606"/>
          <ac:spMkLst>
            <pc:docMk/>
            <pc:sldMk cId="1392669530" sldId="262"/>
            <ac:spMk id="3" creationId="{DB24A1FC-AC66-4B9C-AB66-08C0565BF222}"/>
          </ac:spMkLst>
        </pc:spChg>
        <pc:spChg chg="mod ord">
          <ac:chgData name="Sarah Gothard" userId="0e53f415fda5f162" providerId="LiveId" clId="{0164D7D9-8810-414D-ACDD-64CE9A05337E}" dt="2022-04-30T12:37:51.515" v="23" actId="26606"/>
          <ac:spMkLst>
            <pc:docMk/>
            <pc:sldMk cId="1392669530" sldId="262"/>
            <ac:spMk id="4" creationId="{8A7D3906-56A0-4635-9863-3F9950C114A9}"/>
          </ac:spMkLst>
        </pc:spChg>
        <pc:spChg chg="add">
          <ac:chgData name="Sarah Gothard" userId="0e53f415fda5f162" providerId="LiveId" clId="{0164D7D9-8810-414D-ACDD-64CE9A05337E}" dt="2022-04-30T12:37:51.515" v="23" actId="26606"/>
          <ac:spMkLst>
            <pc:docMk/>
            <pc:sldMk cId="1392669530" sldId="262"/>
            <ac:spMk id="11" creationId="{32BC26D8-82FB-445E-AA49-62A77D7C1EE0}"/>
          </ac:spMkLst>
        </pc:spChg>
        <pc:spChg chg="add">
          <ac:chgData name="Sarah Gothard" userId="0e53f415fda5f162" providerId="LiveId" clId="{0164D7D9-8810-414D-ACDD-64CE9A05337E}" dt="2022-04-30T12:37:51.515" v="23" actId="26606"/>
          <ac:spMkLst>
            <pc:docMk/>
            <pc:sldMk cId="1392669530" sldId="262"/>
            <ac:spMk id="13" creationId="{CB44330D-EA18-4254-AA95-EB49948539B8}"/>
          </ac:spMkLst>
        </pc:spChg>
        <pc:picChg chg="add mod">
          <ac:chgData name="Sarah Gothard" userId="0e53f415fda5f162" providerId="LiveId" clId="{0164D7D9-8810-414D-ACDD-64CE9A05337E}" dt="2022-04-30T12:37:51.515" v="23" actId="26606"/>
          <ac:picMkLst>
            <pc:docMk/>
            <pc:sldMk cId="1392669530" sldId="262"/>
            <ac:picMk id="6" creationId="{B91B02ED-253D-4EF2-B922-32ADE4811DBD}"/>
          </ac:picMkLst>
        </pc:picChg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4243579906" sldId="262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811074462" sldId="263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3735618343" sldId="264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987055690" sldId="265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1771402967" sldId="266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2405230082" sldId="267"/>
        </pc:sldMkLst>
      </pc:sldChg>
      <pc:sldChg chg="del">
        <pc:chgData name="Sarah Gothard" userId="0e53f415fda5f162" providerId="LiveId" clId="{0164D7D9-8810-414D-ACDD-64CE9A05337E}" dt="2022-04-30T12:34:52.200" v="14" actId="47"/>
        <pc:sldMkLst>
          <pc:docMk/>
          <pc:sldMk cId="306546168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0A7F7E-3E35-4584-8ACC-07E016FD1C66}" type="datetimeFigureOut">
              <a:rPr lang="en-US" smtClean="0"/>
              <a:t>4/30/2022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84B2A-4DB2-4667-8E88-08E1FD032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72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384B2A-4DB2-4667-8E88-08E1FD0320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8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E6D62-C8B2-459E-B92C-3154CE372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E92798-2E4D-4E96-8E1A-8116DAA1AE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8802C-8456-4047-A191-008CC4742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55216-FDDE-4B4B-B75D-F7E1F59AECE3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ACAE3-C0D2-47B3-AF5B-2AEC76CE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6BCB8-3ECF-4383-A6D0-F3E8E6A47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5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CFBE4D-4783-473A-85F3-7496C3C5F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549638-F527-4DC8-8822-8E0796ECC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05C6C3-0914-4A1D-959A-57F8E3BF7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35089-09FE-4A29-9049-61DBD60E119E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625E-633A-4B2E-9A36-99342A5F8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A7D38-D51E-45D0-A19C-2F0B3196B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D26EDF-88E3-4CBC-9F46-2180CA80D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DA41-86ED-43AA-9024-ED4273CAF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75F70-DC7A-4C24-BB15-F0E06C65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BF1E-882A-47A6-B638-F0D06F9BA584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43FF-0865-4CDB-9490-350D34A57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3320C-1077-4664-ABCB-7D25D97CF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6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3D12E-2847-41A2-9D21-37731557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7586FB-4064-4432-B8EA-34C730551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D7810-B463-48CD-A259-51455977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0BDB6-4893-4B5F-8FB3-B6F408C2935A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88510C-5413-42DF-8C2A-71168206C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E19DF3-B314-4A18-99CD-BB081D906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9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6FF-2A6A-4F0F-8C4B-C30608E2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583830-7008-461D-8ADE-0423FFA56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45208-6FF2-438A-A108-010F0B4F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EC182-5B09-4D0E-8315-94FBE08F13F9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F6A63-4FBB-4427-8DF6-7E3D3BBE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DACBC-23DE-49E9-995F-67C40E2E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BF1F-49E2-4073-B7C6-B05E615B7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DA8E-3C93-432C-B9DA-2C9A04F2BA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17AB7-4872-4030-8997-B58A88A3D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489B9-35EF-4F5D-98ED-CBADE96FB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EECDF-FE6E-46C8-97CF-1781C8519438}" type="datetime1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18DF6-FEC0-46C3-9E8E-9DB000A31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1760A-1F11-4439-A07C-4CDE313C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5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A3D7-1C65-4D03-8388-E29AEB401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9C93E-85BB-42B4-A210-3425FE29A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ACA51-711A-4B3D-A3F2-B761782E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420F2-C661-42AF-B6FC-41E891BED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47C70-11AE-48C2-A507-1054686115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9254BB-FAAE-442F-ACD7-467DCE598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D09-543D-48FA-A8BD-BF964DC3B1A1}" type="datetime1">
              <a:rPr lang="en-US" smtClean="0"/>
              <a:t>4/30/2022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664575-6C40-48B2-8460-8712B738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611DED-D689-4FAF-A5EC-23384A08C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7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7E909-5608-4390-AF20-299C682F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4D466-678C-43BC-B89B-57AD1761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2C430-22F8-4DFA-8777-6B3E1711F424}" type="datetime1">
              <a:rPr lang="en-US" smtClean="0"/>
              <a:t>4/30/2022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25B212-7F07-46B1-925A-16DA64A5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75088-8DD7-43C1-AA5C-13353C7E5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702AAC-7655-4DEB-AAF7-0AB2E13B2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A884D-9117-4B8F-9092-4C59B36A6F03}" type="datetime1">
              <a:rPr lang="en-US" smtClean="0"/>
              <a:t>4/30/2022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AE79A4-DD70-404F-B99C-B862E4A40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C032F5-70C7-4C25-BBF4-3850A7B08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2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C67D-CA0E-4B5B-948E-FBC924959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4B0B-1ABB-432C-AEFC-E3B3E1B91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78A6D-E09B-47AB-9FFB-862E7ABE6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ED34D7-5344-41C5-B72F-67ED44410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1322-AA5B-48BF-A803-6755C32B4B38}" type="datetime1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62FBB-E28D-42CD-B4A7-3B544F599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02530-55EC-4D57-86FC-9568C633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5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B5663-8C2D-4085-8FDD-5662143F1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F633EA-A9D8-4FB6-9D1E-BE8D4C5AF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D1D2BF-B960-46AC-A48E-8EDB76C33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97C9-9A5C-4A19-A27A-05687C51E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1024-3D5D-44F2-9D6D-68C2354E5A08}" type="datetime1">
              <a:rPr lang="en-US" smtClean="0"/>
              <a:t>4/30/2022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1EA8B0-580F-43D4-A831-0CF1BB5F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2B626-2F17-4761-9682-00864F05B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05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93D115-4A8E-4FE6-AB14-294B65AD7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B10C1-4DEB-4AE4-9241-0AF840DC9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31172-7673-493E-817C-898A8A6874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4E088-2AEE-468A-9563-7F1307DE0315}" type="datetime1">
              <a:rPr lang="en-US" smtClean="0"/>
              <a:t>4/30/2022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B01D31-E52A-4033-82E2-D7A71AADB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Copyright 2012 churchworksmedia.com. All rights reserved.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FD705-72FC-46DA-A4EB-C81AD80D9C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395CF-A685-4B99-81FF-2427CB05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7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7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F4AD62-7DCF-4313-B4A4-88288F020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52014"/>
            <a:ext cx="10905066" cy="155397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67F4C-154C-44A0-9C42-61157902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2012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11933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547B63C0-D6D9-4DC4-ABB9-1F57AA8F70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DE36F2-C927-4214-87FE-FE478588D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2012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68862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250F47-A987-4EEB-B712-05DB9D5AD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F67CB4-0136-4728-933A-052AC76B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2012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706555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FBC0AB24-942E-4857-8043-DCD81EBB72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F89683-9588-4351-8277-C76471A03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2012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66136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250F47-A987-4EEB-B712-05DB9D5AD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F67CB4-0136-4728-933A-052AC76B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2012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425449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B91B02ED-253D-4EF2-B922-32ADE4811D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7D3906-56A0-4635-9863-3F9950C1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2012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9266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5250F47-A987-4EEB-B712-05DB9D5ADB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F67CB4-0136-4728-933A-052AC76B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© Copyright 2012 churchworksmedia.com.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75220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120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26</cp:revision>
  <dcterms:created xsi:type="dcterms:W3CDTF">2020-12-27T20:40:58Z</dcterms:created>
  <dcterms:modified xsi:type="dcterms:W3CDTF">2022-04-30T12:37:58Z</dcterms:modified>
</cp:coreProperties>
</file>