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6"/>
  </p:notesMasterIdLst>
  <p:handoutMasterIdLst>
    <p:handoutMasterId r:id="rId17"/>
  </p:handoutMasterIdLst>
  <p:sldIdLst>
    <p:sldId id="256" r:id="rId2"/>
    <p:sldId id="279" r:id="rId3"/>
    <p:sldId id="280" r:id="rId4"/>
    <p:sldId id="281" r:id="rId5"/>
    <p:sldId id="282" r:id="rId6"/>
    <p:sldId id="283" r:id="rId7"/>
    <p:sldId id="284" r:id="rId8"/>
    <p:sldId id="285" r:id="rId9"/>
    <p:sldId id="286" r:id="rId10"/>
    <p:sldId id="287" r:id="rId11"/>
    <p:sldId id="288" r:id="rId12"/>
    <p:sldId id="289" r:id="rId13"/>
    <p:sldId id="290" r:id="rId14"/>
    <p:sldId id="29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1160" autoAdjust="0"/>
  </p:normalViewPr>
  <p:slideViewPr>
    <p:cSldViewPr snapToGrid="0" showGuides="1">
      <p:cViewPr varScale="1">
        <p:scale>
          <a:sx n="64" d="100"/>
          <a:sy n="64" d="100"/>
        </p:scale>
        <p:origin x="56" y="1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8/12/2023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8/12/2023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3E66227-3026-4E22-898C-C03DDAB751E2}" type="datetime1">
              <a:rPr lang="en-US" smtClean="0"/>
              <a:t>8/12/2023</a:t>
            </a:fld>
            <a:endParaRPr lang="en-US" dirty="0"/>
          </a:p>
        </p:txBody>
      </p:sp>
      <p:sp>
        <p:nvSpPr>
          <p:cNvPr id="5" name="Footer Placeholder 4"/>
          <p:cNvSpPr>
            <a:spLocks noGrp="1"/>
          </p:cNvSpPr>
          <p:nvPr>
            <p:ph type="ftr" sz="quarter" idx="11"/>
          </p:nvPr>
        </p:nvSpPr>
        <p:spPr/>
        <p:txBody>
          <a:bodyPr/>
          <a:lstStyle/>
          <a:p>
            <a:r>
              <a:rPr lang="en-US"/>
              <a:t>© 2022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66C959-55F2-4AC1-83A6-6B871152A76E}" type="datetime1">
              <a:rPr lang="en-US" smtClean="0"/>
              <a:t>8/12/2023</a:t>
            </a:fld>
            <a:endParaRPr lang="en-US"/>
          </a:p>
        </p:txBody>
      </p:sp>
      <p:sp>
        <p:nvSpPr>
          <p:cNvPr id="5" name="Footer Placeholder 4"/>
          <p:cNvSpPr>
            <a:spLocks noGrp="1"/>
          </p:cNvSpPr>
          <p:nvPr>
            <p:ph type="ftr" sz="quarter" idx="11"/>
          </p:nvPr>
        </p:nvSpPr>
        <p:spPr/>
        <p:txBody>
          <a:bodyPr/>
          <a:lstStyle/>
          <a:p>
            <a:r>
              <a:rPr lang="en-US"/>
              <a:t>© 2022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BEAF79-89DB-486D-8180-7A664F8A100A}" type="datetime1">
              <a:rPr lang="en-US" smtClean="0"/>
              <a:t>8/12/2023</a:t>
            </a:fld>
            <a:endParaRPr lang="en-US"/>
          </a:p>
        </p:txBody>
      </p:sp>
      <p:sp>
        <p:nvSpPr>
          <p:cNvPr id="5" name="Footer Placeholder 4"/>
          <p:cNvSpPr>
            <a:spLocks noGrp="1"/>
          </p:cNvSpPr>
          <p:nvPr>
            <p:ph type="ftr" sz="quarter" idx="11"/>
          </p:nvPr>
        </p:nvSpPr>
        <p:spPr/>
        <p:txBody>
          <a:bodyPr/>
          <a:lstStyle/>
          <a:p>
            <a:r>
              <a:rPr lang="en-US"/>
              <a:t>© 2022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BBC857-0A93-41FD-90B8-9BF4B664ED0B}" type="datetime1">
              <a:rPr lang="en-US" smtClean="0"/>
              <a:t>8/12/2023</a:t>
            </a:fld>
            <a:endParaRPr lang="en-US"/>
          </a:p>
        </p:txBody>
      </p:sp>
      <p:sp>
        <p:nvSpPr>
          <p:cNvPr id="5" name="Footer Placeholder 4"/>
          <p:cNvSpPr>
            <a:spLocks noGrp="1"/>
          </p:cNvSpPr>
          <p:nvPr>
            <p:ph type="ftr" sz="quarter" idx="11"/>
          </p:nvPr>
        </p:nvSpPr>
        <p:spPr/>
        <p:txBody>
          <a:bodyPr/>
          <a:lstStyle/>
          <a:p>
            <a:r>
              <a:rPr lang="en-US"/>
              <a:t>© 2022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A2C904-F7C1-4086-B8AF-5704A089768F}" type="datetime1">
              <a:rPr lang="en-US" smtClean="0"/>
              <a:t>8/12/2023</a:t>
            </a:fld>
            <a:endParaRPr lang="en-US"/>
          </a:p>
        </p:txBody>
      </p:sp>
      <p:sp>
        <p:nvSpPr>
          <p:cNvPr id="5" name="Footer Placeholder 4"/>
          <p:cNvSpPr>
            <a:spLocks noGrp="1"/>
          </p:cNvSpPr>
          <p:nvPr>
            <p:ph type="ftr" sz="quarter" idx="11"/>
          </p:nvPr>
        </p:nvSpPr>
        <p:spPr/>
        <p:txBody>
          <a:bodyPr/>
          <a:lstStyle/>
          <a:p>
            <a:r>
              <a:rPr lang="en-US"/>
              <a:t>© 2022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01DABF-BBD0-45E9-874F-C29EA53A8148}" type="datetime1">
              <a:rPr lang="en-US" smtClean="0"/>
              <a:t>8/12/2023</a:t>
            </a:fld>
            <a:endParaRPr lang="en-US"/>
          </a:p>
        </p:txBody>
      </p:sp>
      <p:sp>
        <p:nvSpPr>
          <p:cNvPr id="6" name="Footer Placeholder 5"/>
          <p:cNvSpPr>
            <a:spLocks noGrp="1"/>
          </p:cNvSpPr>
          <p:nvPr>
            <p:ph type="ftr" sz="quarter" idx="11"/>
          </p:nvPr>
        </p:nvSpPr>
        <p:spPr/>
        <p:txBody>
          <a:bodyPr/>
          <a:lstStyle/>
          <a:p>
            <a:r>
              <a:rPr lang="en-US"/>
              <a:t>© 2022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34A10F-21FF-4E5F-AA6F-0085C8338C32}" type="datetime1">
              <a:rPr lang="en-US" smtClean="0"/>
              <a:t>8/12/2023</a:t>
            </a:fld>
            <a:endParaRPr lang="en-US"/>
          </a:p>
        </p:txBody>
      </p:sp>
      <p:sp>
        <p:nvSpPr>
          <p:cNvPr id="8" name="Footer Placeholder 7"/>
          <p:cNvSpPr>
            <a:spLocks noGrp="1"/>
          </p:cNvSpPr>
          <p:nvPr>
            <p:ph type="ftr" sz="quarter" idx="11"/>
          </p:nvPr>
        </p:nvSpPr>
        <p:spPr/>
        <p:txBody>
          <a:bodyPr/>
          <a:lstStyle/>
          <a:p>
            <a:r>
              <a:rPr lang="en-US"/>
              <a:t>© 2022 Lisa Rushing</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2F06865-C7A9-4AD0-BB17-88E173094C39}" type="datetime1">
              <a:rPr lang="en-US" smtClean="0"/>
              <a:t>8/12/2023</a:t>
            </a:fld>
            <a:endParaRPr lang="en-US"/>
          </a:p>
        </p:txBody>
      </p:sp>
      <p:sp>
        <p:nvSpPr>
          <p:cNvPr id="4" name="Footer Placeholder 3"/>
          <p:cNvSpPr>
            <a:spLocks noGrp="1"/>
          </p:cNvSpPr>
          <p:nvPr>
            <p:ph type="ftr" sz="quarter" idx="11"/>
          </p:nvPr>
        </p:nvSpPr>
        <p:spPr/>
        <p:txBody>
          <a:bodyPr/>
          <a:lstStyle/>
          <a:p>
            <a:r>
              <a:rPr lang="en-US"/>
              <a:t>© 2022 Lisa Rushing</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9249A4-D610-4FE1-81AA-59201558303A}" type="datetime1">
              <a:rPr lang="en-US" smtClean="0"/>
              <a:t>8/12/2023</a:t>
            </a:fld>
            <a:endParaRPr lang="en-US"/>
          </a:p>
        </p:txBody>
      </p:sp>
      <p:sp>
        <p:nvSpPr>
          <p:cNvPr id="3" name="Footer Placeholder 2"/>
          <p:cNvSpPr>
            <a:spLocks noGrp="1"/>
          </p:cNvSpPr>
          <p:nvPr>
            <p:ph type="ftr" sz="quarter" idx="11"/>
          </p:nvPr>
        </p:nvSpPr>
        <p:spPr/>
        <p:txBody>
          <a:bodyPr/>
          <a:lstStyle/>
          <a:p>
            <a:r>
              <a:rPr lang="en-US"/>
              <a:t>© 2022 Lisa Rushing</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F2C080-8BC4-41B8-A1A4-991359A9F352}" type="datetime1">
              <a:rPr lang="en-US" smtClean="0"/>
              <a:t>8/12/2023</a:t>
            </a:fld>
            <a:endParaRPr lang="en-US"/>
          </a:p>
        </p:txBody>
      </p:sp>
      <p:sp>
        <p:nvSpPr>
          <p:cNvPr id="6" name="Footer Placeholder 5"/>
          <p:cNvSpPr>
            <a:spLocks noGrp="1"/>
          </p:cNvSpPr>
          <p:nvPr>
            <p:ph type="ftr" sz="quarter" idx="11"/>
          </p:nvPr>
        </p:nvSpPr>
        <p:spPr/>
        <p:txBody>
          <a:bodyPr/>
          <a:lstStyle/>
          <a:p>
            <a:r>
              <a:rPr lang="en-US"/>
              <a:t>© 2022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5398E3-4CA2-4A54-ADC6-BC5626E5380C}" type="datetime1">
              <a:rPr lang="en-US" smtClean="0"/>
              <a:t>8/12/2023</a:t>
            </a:fld>
            <a:endParaRPr lang="en-US"/>
          </a:p>
        </p:txBody>
      </p:sp>
      <p:sp>
        <p:nvSpPr>
          <p:cNvPr id="6" name="Footer Placeholder 5"/>
          <p:cNvSpPr>
            <a:spLocks noGrp="1"/>
          </p:cNvSpPr>
          <p:nvPr>
            <p:ph type="ftr" sz="quarter" idx="11"/>
          </p:nvPr>
        </p:nvSpPr>
        <p:spPr/>
        <p:txBody>
          <a:bodyPr/>
          <a:lstStyle/>
          <a:p>
            <a:r>
              <a:rPr lang="en-US"/>
              <a:t>© 2022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02F479-51DB-4102-B78F-1C7A1D8EFF11}" type="datetime1">
              <a:rPr lang="en-US" smtClean="0"/>
              <a:t>8/12/2023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2022 Lisa Rushing</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6" name="Rectangle 24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Rectangle 24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black background with a black square&#10;&#10;Description automatically generated with medium confidence">
            <a:extLst>
              <a:ext uri="{FF2B5EF4-FFF2-40B4-BE49-F238E27FC236}">
                <a16:creationId xmlns:a16="http://schemas.microsoft.com/office/drawing/2014/main" id="{49A2A66F-E7F2-88C7-1834-94976B34EF0B}"/>
              </a:ext>
            </a:extLst>
          </p:cNvPr>
          <p:cNvPicPr>
            <a:picLocks noChangeAspect="1"/>
          </p:cNvPicPr>
          <p:nvPr/>
        </p:nvPicPr>
        <p:blipFill>
          <a:blip r:embed="rId3"/>
          <a:stretch>
            <a:fillRect/>
          </a:stretch>
        </p:blipFill>
        <p:spPr>
          <a:xfrm>
            <a:off x="643467" y="2570226"/>
            <a:ext cx="10905066" cy="1717548"/>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dirty="0">
                <a:solidFill>
                  <a:srgbClr val="FFFFFF"/>
                </a:solidFill>
                <a:latin typeface="+mn-lt"/>
                <a:ea typeface="+mn-ea"/>
                <a:cs typeface="+mn-cs"/>
              </a:rPr>
              <a:t>© 2022 Lisa Rushing</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848644A-8935-54A1-4976-BD7C748DF5F6}"/>
              </a:ext>
            </a:extLst>
          </p:cNvPr>
          <p:cNvPicPr>
            <a:picLocks noGrp="1" noChangeAspect="1"/>
          </p:cNvPicPr>
          <p:nvPr>
            <p:ph idx="1"/>
          </p:nvPr>
        </p:nvPicPr>
        <p:blipFill>
          <a:blip r:embed="rId2"/>
          <a:stretch>
            <a:fillRect/>
          </a:stretch>
        </p:blipFill>
        <p:spPr>
          <a:xfrm>
            <a:off x="643467" y="1493351"/>
            <a:ext cx="10905066" cy="3871298"/>
          </a:xfrm>
          <a:prstGeom prst="rect">
            <a:avLst/>
          </a:prstGeom>
        </p:spPr>
      </p:pic>
      <p:sp>
        <p:nvSpPr>
          <p:cNvPr id="4" name="Footer Placeholder 3">
            <a:extLst>
              <a:ext uri="{FF2B5EF4-FFF2-40B4-BE49-F238E27FC236}">
                <a16:creationId xmlns:a16="http://schemas.microsoft.com/office/drawing/2014/main" id="{82FA7355-C916-4E0E-5DC0-3EA78BB5DB2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2022 Lisa Rushing</a:t>
            </a:r>
          </a:p>
        </p:txBody>
      </p:sp>
    </p:spTree>
    <p:extLst>
      <p:ext uri="{BB962C8B-B14F-4D97-AF65-F5344CB8AC3E}">
        <p14:creationId xmlns:p14="http://schemas.microsoft.com/office/powerpoint/2010/main" val="2501059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4B39C9B-CA01-01FE-2AE6-162B016C77CA}"/>
              </a:ext>
            </a:extLst>
          </p:cNvPr>
          <p:cNvPicPr>
            <a:picLocks noGrp="1" noChangeAspect="1"/>
          </p:cNvPicPr>
          <p:nvPr>
            <p:ph idx="1"/>
          </p:nvPr>
        </p:nvPicPr>
        <p:blipFill>
          <a:blip r:embed="rId2"/>
          <a:stretch>
            <a:fillRect/>
          </a:stretch>
        </p:blipFill>
        <p:spPr>
          <a:xfrm>
            <a:off x="643467" y="1547877"/>
            <a:ext cx="10905066" cy="3762246"/>
          </a:xfrm>
          <a:prstGeom prst="rect">
            <a:avLst/>
          </a:prstGeom>
        </p:spPr>
      </p:pic>
      <p:sp>
        <p:nvSpPr>
          <p:cNvPr id="4" name="Footer Placeholder 3">
            <a:extLst>
              <a:ext uri="{FF2B5EF4-FFF2-40B4-BE49-F238E27FC236}">
                <a16:creationId xmlns:a16="http://schemas.microsoft.com/office/drawing/2014/main" id="{5AFF5E64-117F-5A8A-2383-6B9B2AAA30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2022 Lisa Rushing</a:t>
            </a:r>
          </a:p>
        </p:txBody>
      </p:sp>
    </p:spTree>
    <p:extLst>
      <p:ext uri="{BB962C8B-B14F-4D97-AF65-F5344CB8AC3E}">
        <p14:creationId xmlns:p14="http://schemas.microsoft.com/office/powerpoint/2010/main" val="1367174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F969ED8C-B433-A60B-541A-4BA0743D1E97}"/>
              </a:ext>
            </a:extLst>
          </p:cNvPr>
          <p:cNvPicPr>
            <a:picLocks noGrp="1" noChangeAspect="1"/>
          </p:cNvPicPr>
          <p:nvPr>
            <p:ph idx="1"/>
          </p:nvPr>
        </p:nvPicPr>
        <p:blipFill>
          <a:blip r:embed="rId2"/>
          <a:stretch>
            <a:fillRect/>
          </a:stretch>
        </p:blipFill>
        <p:spPr>
          <a:xfrm>
            <a:off x="643467" y="1384301"/>
            <a:ext cx="10905066" cy="4089398"/>
          </a:xfrm>
          <a:prstGeom prst="rect">
            <a:avLst/>
          </a:prstGeom>
        </p:spPr>
      </p:pic>
      <p:sp>
        <p:nvSpPr>
          <p:cNvPr id="4" name="Footer Placeholder 3">
            <a:extLst>
              <a:ext uri="{FF2B5EF4-FFF2-40B4-BE49-F238E27FC236}">
                <a16:creationId xmlns:a16="http://schemas.microsoft.com/office/drawing/2014/main" id="{361F8719-E65D-147F-16B2-197CE6C1C30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2022 Lisa Rushing</a:t>
            </a:r>
          </a:p>
        </p:txBody>
      </p:sp>
    </p:spTree>
    <p:extLst>
      <p:ext uri="{BB962C8B-B14F-4D97-AF65-F5344CB8AC3E}">
        <p14:creationId xmlns:p14="http://schemas.microsoft.com/office/powerpoint/2010/main" val="935415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364906B1-41F7-2791-9221-8D7613BAF68D}"/>
              </a:ext>
            </a:extLst>
          </p:cNvPr>
          <p:cNvPicPr>
            <a:picLocks noGrp="1" noChangeAspect="1"/>
          </p:cNvPicPr>
          <p:nvPr>
            <p:ph idx="1"/>
          </p:nvPr>
        </p:nvPicPr>
        <p:blipFill>
          <a:blip r:embed="rId2"/>
          <a:stretch>
            <a:fillRect/>
          </a:stretch>
        </p:blipFill>
        <p:spPr>
          <a:xfrm>
            <a:off x="643467" y="1370669"/>
            <a:ext cx="10905066" cy="4116662"/>
          </a:xfrm>
          <a:prstGeom prst="rect">
            <a:avLst/>
          </a:prstGeom>
        </p:spPr>
      </p:pic>
      <p:sp>
        <p:nvSpPr>
          <p:cNvPr id="4" name="Footer Placeholder 3">
            <a:extLst>
              <a:ext uri="{FF2B5EF4-FFF2-40B4-BE49-F238E27FC236}">
                <a16:creationId xmlns:a16="http://schemas.microsoft.com/office/drawing/2014/main" id="{1A754B80-FE50-7AC3-D708-ACC231A8278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2022 Lisa Rushing</a:t>
            </a:r>
          </a:p>
        </p:txBody>
      </p:sp>
    </p:spTree>
    <p:extLst>
      <p:ext uri="{BB962C8B-B14F-4D97-AF65-F5344CB8AC3E}">
        <p14:creationId xmlns:p14="http://schemas.microsoft.com/office/powerpoint/2010/main" val="3084533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684C9D0-AB5B-11CF-C0A1-5B34865E7CB6}"/>
              </a:ext>
            </a:extLst>
          </p:cNvPr>
          <p:cNvPicPr>
            <a:picLocks noGrp="1" noChangeAspect="1"/>
          </p:cNvPicPr>
          <p:nvPr>
            <p:ph idx="1"/>
          </p:nvPr>
        </p:nvPicPr>
        <p:blipFill>
          <a:blip r:embed="rId2"/>
          <a:stretch>
            <a:fillRect/>
          </a:stretch>
        </p:blipFill>
        <p:spPr>
          <a:xfrm>
            <a:off x="643467" y="1493351"/>
            <a:ext cx="10905066" cy="3871298"/>
          </a:xfrm>
          <a:prstGeom prst="rect">
            <a:avLst/>
          </a:prstGeom>
        </p:spPr>
      </p:pic>
      <p:sp>
        <p:nvSpPr>
          <p:cNvPr id="4" name="Footer Placeholder 3">
            <a:extLst>
              <a:ext uri="{FF2B5EF4-FFF2-40B4-BE49-F238E27FC236}">
                <a16:creationId xmlns:a16="http://schemas.microsoft.com/office/drawing/2014/main" id="{2AEA650B-19AE-173E-6AD2-99A107DD34C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2022 Lisa Rushing</a:t>
            </a:r>
          </a:p>
        </p:txBody>
      </p:sp>
    </p:spTree>
    <p:extLst>
      <p:ext uri="{BB962C8B-B14F-4D97-AF65-F5344CB8AC3E}">
        <p14:creationId xmlns:p14="http://schemas.microsoft.com/office/powerpoint/2010/main" val="3827336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 name="Rectangle 8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7B7B739-0CD8-45FE-BA4A-ED8D926CE8D3}"/>
              </a:ext>
            </a:extLst>
          </p:cNvPr>
          <p:cNvPicPr>
            <a:picLocks noChangeAspect="1"/>
          </p:cNvPicPr>
          <p:nvPr/>
        </p:nvPicPr>
        <p:blipFill>
          <a:blip r:embed="rId2"/>
          <a:stretch>
            <a:fillRect/>
          </a:stretch>
        </p:blipFill>
        <p:spPr>
          <a:xfrm>
            <a:off x="643467" y="1411563"/>
            <a:ext cx="10905066" cy="4034874"/>
          </a:xfrm>
          <a:prstGeom prst="rect">
            <a:avLst/>
          </a:prstGeom>
        </p:spPr>
      </p:pic>
      <p:sp>
        <p:nvSpPr>
          <p:cNvPr id="4" name="Footer Placeholder 3">
            <a:extLst>
              <a:ext uri="{FF2B5EF4-FFF2-40B4-BE49-F238E27FC236}">
                <a16:creationId xmlns:a16="http://schemas.microsoft.com/office/drawing/2014/main" id="{6DC069F0-920D-C622-F91B-E4EC82237E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2022 Lisa Rushing</a:t>
            </a:r>
          </a:p>
        </p:txBody>
      </p:sp>
    </p:spTree>
    <p:extLst>
      <p:ext uri="{BB962C8B-B14F-4D97-AF65-F5344CB8AC3E}">
        <p14:creationId xmlns:p14="http://schemas.microsoft.com/office/powerpoint/2010/main" val="1750855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descr="A black background with a black square&#10;&#10;Description automatically generated with medium confidence">
            <a:extLst>
              <a:ext uri="{FF2B5EF4-FFF2-40B4-BE49-F238E27FC236}">
                <a16:creationId xmlns:a16="http://schemas.microsoft.com/office/drawing/2014/main" id="{3CE8A36F-0101-66A8-20E4-3224BBA7F858}"/>
              </a:ext>
            </a:extLst>
          </p:cNvPr>
          <p:cNvPicPr>
            <a:picLocks noGrp="1" noChangeAspect="1"/>
          </p:cNvPicPr>
          <p:nvPr>
            <p:ph idx="1"/>
          </p:nvPr>
        </p:nvPicPr>
        <p:blipFill>
          <a:blip r:embed="rId2"/>
          <a:stretch>
            <a:fillRect/>
          </a:stretch>
        </p:blipFill>
        <p:spPr>
          <a:xfrm>
            <a:off x="643467" y="1261619"/>
            <a:ext cx="10905066" cy="4334762"/>
          </a:xfrm>
          <a:prstGeom prst="rect">
            <a:avLst/>
          </a:prstGeom>
        </p:spPr>
      </p:pic>
      <p:sp>
        <p:nvSpPr>
          <p:cNvPr id="4" name="Footer Placeholder 3">
            <a:extLst>
              <a:ext uri="{FF2B5EF4-FFF2-40B4-BE49-F238E27FC236}">
                <a16:creationId xmlns:a16="http://schemas.microsoft.com/office/drawing/2014/main" id="{F436C7E1-39A2-E9F8-4DBA-933502EC087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2022 Lisa Rushing</a:t>
            </a:r>
          </a:p>
        </p:txBody>
      </p:sp>
    </p:spTree>
    <p:extLst>
      <p:ext uri="{BB962C8B-B14F-4D97-AF65-F5344CB8AC3E}">
        <p14:creationId xmlns:p14="http://schemas.microsoft.com/office/powerpoint/2010/main" val="3396108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68A5137-C4CB-D809-ADD6-ED0CFE7DF04C}"/>
              </a:ext>
            </a:extLst>
          </p:cNvPr>
          <p:cNvPicPr>
            <a:picLocks noGrp="1" noChangeAspect="1"/>
          </p:cNvPicPr>
          <p:nvPr>
            <p:ph idx="1"/>
          </p:nvPr>
        </p:nvPicPr>
        <p:blipFill>
          <a:blip r:embed="rId2"/>
          <a:stretch>
            <a:fillRect/>
          </a:stretch>
        </p:blipFill>
        <p:spPr>
          <a:xfrm>
            <a:off x="643467" y="1547877"/>
            <a:ext cx="10905066" cy="3762246"/>
          </a:xfrm>
          <a:prstGeom prst="rect">
            <a:avLst/>
          </a:prstGeom>
        </p:spPr>
      </p:pic>
      <p:sp>
        <p:nvSpPr>
          <p:cNvPr id="4" name="Footer Placeholder 3">
            <a:extLst>
              <a:ext uri="{FF2B5EF4-FFF2-40B4-BE49-F238E27FC236}">
                <a16:creationId xmlns:a16="http://schemas.microsoft.com/office/drawing/2014/main" id="{7D7BFC78-3609-9F8C-FC85-E3F5FE47002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2022 Lisa Rushing</a:t>
            </a:r>
          </a:p>
        </p:txBody>
      </p:sp>
    </p:spTree>
    <p:extLst>
      <p:ext uri="{BB962C8B-B14F-4D97-AF65-F5344CB8AC3E}">
        <p14:creationId xmlns:p14="http://schemas.microsoft.com/office/powerpoint/2010/main" val="3071466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031C1320-A253-7F04-7A1B-1CB3C49B157F}"/>
              </a:ext>
            </a:extLst>
          </p:cNvPr>
          <p:cNvPicPr>
            <a:picLocks noGrp="1" noChangeAspect="1"/>
          </p:cNvPicPr>
          <p:nvPr>
            <p:ph idx="1"/>
          </p:nvPr>
        </p:nvPicPr>
        <p:blipFill>
          <a:blip r:embed="rId2"/>
          <a:stretch>
            <a:fillRect/>
          </a:stretch>
        </p:blipFill>
        <p:spPr>
          <a:xfrm>
            <a:off x="643467" y="1534245"/>
            <a:ext cx="10905066" cy="3789510"/>
          </a:xfrm>
          <a:prstGeom prst="rect">
            <a:avLst/>
          </a:prstGeom>
        </p:spPr>
      </p:pic>
      <p:sp>
        <p:nvSpPr>
          <p:cNvPr id="4" name="Footer Placeholder 3">
            <a:extLst>
              <a:ext uri="{FF2B5EF4-FFF2-40B4-BE49-F238E27FC236}">
                <a16:creationId xmlns:a16="http://schemas.microsoft.com/office/drawing/2014/main" id="{A46A435F-C084-D772-DD6B-EDB57DC31C6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2022 Lisa Rushing</a:t>
            </a:r>
          </a:p>
        </p:txBody>
      </p:sp>
    </p:spTree>
    <p:extLst>
      <p:ext uri="{BB962C8B-B14F-4D97-AF65-F5344CB8AC3E}">
        <p14:creationId xmlns:p14="http://schemas.microsoft.com/office/powerpoint/2010/main" val="4089649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9C14B8A8-D82C-11FB-21C8-92B125D0FC2E}"/>
              </a:ext>
            </a:extLst>
          </p:cNvPr>
          <p:cNvPicPr>
            <a:picLocks noGrp="1" noChangeAspect="1"/>
          </p:cNvPicPr>
          <p:nvPr>
            <p:ph idx="1"/>
          </p:nvPr>
        </p:nvPicPr>
        <p:blipFill>
          <a:blip r:embed="rId2"/>
          <a:stretch>
            <a:fillRect/>
          </a:stretch>
        </p:blipFill>
        <p:spPr>
          <a:xfrm>
            <a:off x="643467" y="1370669"/>
            <a:ext cx="10905066" cy="4116662"/>
          </a:xfrm>
          <a:prstGeom prst="rect">
            <a:avLst/>
          </a:prstGeom>
        </p:spPr>
      </p:pic>
      <p:sp>
        <p:nvSpPr>
          <p:cNvPr id="4" name="Footer Placeholder 3">
            <a:extLst>
              <a:ext uri="{FF2B5EF4-FFF2-40B4-BE49-F238E27FC236}">
                <a16:creationId xmlns:a16="http://schemas.microsoft.com/office/drawing/2014/main" id="{6466BE08-CFC1-EFA6-3995-D691E515F17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2022 Lisa Rushing</a:t>
            </a:r>
          </a:p>
        </p:txBody>
      </p:sp>
    </p:spTree>
    <p:extLst>
      <p:ext uri="{BB962C8B-B14F-4D97-AF65-F5344CB8AC3E}">
        <p14:creationId xmlns:p14="http://schemas.microsoft.com/office/powerpoint/2010/main" val="2484376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27D34126-6F82-368F-E40F-0A670B5EC7F1}"/>
              </a:ext>
            </a:extLst>
          </p:cNvPr>
          <p:cNvPicPr>
            <a:picLocks noGrp="1" noChangeAspect="1"/>
          </p:cNvPicPr>
          <p:nvPr>
            <p:ph idx="1"/>
          </p:nvPr>
        </p:nvPicPr>
        <p:blipFill>
          <a:blip r:embed="rId2"/>
          <a:stretch>
            <a:fillRect/>
          </a:stretch>
        </p:blipFill>
        <p:spPr>
          <a:xfrm>
            <a:off x="643467" y="1384301"/>
            <a:ext cx="10905066" cy="4089398"/>
          </a:xfrm>
          <a:prstGeom prst="rect">
            <a:avLst/>
          </a:prstGeom>
        </p:spPr>
      </p:pic>
      <p:sp>
        <p:nvSpPr>
          <p:cNvPr id="4" name="Footer Placeholder 3">
            <a:extLst>
              <a:ext uri="{FF2B5EF4-FFF2-40B4-BE49-F238E27FC236}">
                <a16:creationId xmlns:a16="http://schemas.microsoft.com/office/drawing/2014/main" id="{CC877B2E-3970-099D-BE2D-6BF2A34C827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2022 Lisa Rushing</a:t>
            </a:r>
          </a:p>
        </p:txBody>
      </p:sp>
    </p:spTree>
    <p:extLst>
      <p:ext uri="{BB962C8B-B14F-4D97-AF65-F5344CB8AC3E}">
        <p14:creationId xmlns:p14="http://schemas.microsoft.com/office/powerpoint/2010/main" val="3325324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082C4C58-0CC9-B489-EA3A-D80F127ED6E4}"/>
              </a:ext>
            </a:extLst>
          </p:cNvPr>
          <p:cNvPicPr>
            <a:picLocks noGrp="1" noChangeAspect="1"/>
          </p:cNvPicPr>
          <p:nvPr>
            <p:ph idx="1"/>
          </p:nvPr>
        </p:nvPicPr>
        <p:blipFill>
          <a:blip r:embed="rId2"/>
          <a:stretch>
            <a:fillRect/>
          </a:stretch>
        </p:blipFill>
        <p:spPr>
          <a:xfrm>
            <a:off x="643467" y="1370669"/>
            <a:ext cx="10905066" cy="4116662"/>
          </a:xfrm>
          <a:prstGeom prst="rect">
            <a:avLst/>
          </a:prstGeom>
        </p:spPr>
      </p:pic>
      <p:sp>
        <p:nvSpPr>
          <p:cNvPr id="4" name="Footer Placeholder 3">
            <a:extLst>
              <a:ext uri="{FF2B5EF4-FFF2-40B4-BE49-F238E27FC236}">
                <a16:creationId xmlns:a16="http://schemas.microsoft.com/office/drawing/2014/main" id="{92F148EA-8DDC-A5E9-BACE-CE9D8428AFA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2022 Lisa Rushing</a:t>
            </a:r>
          </a:p>
        </p:txBody>
      </p:sp>
    </p:spTree>
    <p:extLst>
      <p:ext uri="{BB962C8B-B14F-4D97-AF65-F5344CB8AC3E}">
        <p14:creationId xmlns:p14="http://schemas.microsoft.com/office/powerpoint/2010/main" val="1120276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737C9DBB-6184-36C1-8016-CF2980CF14AC}"/>
              </a:ext>
            </a:extLst>
          </p:cNvPr>
          <p:cNvPicPr>
            <a:picLocks noGrp="1" noChangeAspect="1"/>
          </p:cNvPicPr>
          <p:nvPr>
            <p:ph idx="1"/>
          </p:nvPr>
        </p:nvPicPr>
        <p:blipFill>
          <a:blip r:embed="rId2"/>
          <a:stretch>
            <a:fillRect/>
          </a:stretch>
        </p:blipFill>
        <p:spPr>
          <a:xfrm>
            <a:off x="643467" y="1370669"/>
            <a:ext cx="10905066" cy="4116662"/>
          </a:xfrm>
          <a:prstGeom prst="rect">
            <a:avLst/>
          </a:prstGeom>
        </p:spPr>
      </p:pic>
      <p:sp>
        <p:nvSpPr>
          <p:cNvPr id="4" name="Footer Placeholder 3">
            <a:extLst>
              <a:ext uri="{FF2B5EF4-FFF2-40B4-BE49-F238E27FC236}">
                <a16:creationId xmlns:a16="http://schemas.microsoft.com/office/drawing/2014/main" id="{9269E687-BBC0-DB76-77AD-0ECC8D53BD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2022 Lisa Rushing</a:t>
            </a:r>
          </a:p>
        </p:txBody>
      </p:sp>
    </p:spTree>
    <p:extLst>
      <p:ext uri="{BB962C8B-B14F-4D97-AF65-F5344CB8AC3E}">
        <p14:creationId xmlns:p14="http://schemas.microsoft.com/office/powerpoint/2010/main" val="7844399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677d2c9a-624e-4efe-8958-ee35a71c0d71}" enabled="0" method="" siteId="{677d2c9a-624e-4efe-8958-ee35a71c0d71}" removed="1"/>
</clbl:labelList>
</file>

<file path=docProps/app.xml><?xml version="1.0" encoding="utf-8"?>
<Properties xmlns="http://schemas.openxmlformats.org/officeDocument/2006/extended-properties" xmlns:vt="http://schemas.openxmlformats.org/officeDocument/2006/docPropsVTypes">
  <TotalTime>1909</TotalTime>
  <Words>99</Words>
  <Application>Microsoft Office PowerPoint</Application>
  <PresentationFormat>Widescreen</PresentationFormat>
  <Paragraphs>16</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52</cp:revision>
  <dcterms:created xsi:type="dcterms:W3CDTF">2019-09-28T20:24:12Z</dcterms:created>
  <dcterms:modified xsi:type="dcterms:W3CDTF">2023-08-12T23:33:31Z</dcterms:modified>
</cp:coreProperties>
</file>