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3"/>
  </p:notesMasterIdLst>
  <p:handoutMasterIdLst>
    <p:handoutMasterId r:id="rId14"/>
  </p:handoutMasterIdLst>
  <p:sldIdLst>
    <p:sldId id="273" r:id="rId2"/>
    <p:sldId id="259" r:id="rId3"/>
    <p:sldId id="274" r:id="rId4"/>
    <p:sldId id="275" r:id="rId5"/>
    <p:sldId id="276" r:id="rId6"/>
    <p:sldId id="277" r:id="rId7"/>
    <p:sldId id="278" r:id="rId8"/>
    <p:sldId id="279" r:id="rId9"/>
    <p:sldId id="280" r:id="rId10"/>
    <p:sldId id="282" r:id="rId11"/>
    <p:sldId id="2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4" d="100"/>
          <a:sy n="64" d="100"/>
        </p:scale>
        <p:origin x="101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78AEE86-001F-4050-91DD-60F9D5B2893C}"/>
    <pc:docChg chg="undo custSel addSld modSld modMainMaster">
      <pc:chgData name="Sarah Gothard" userId="0e53f415fda5f162" providerId="LiveId" clId="{A78AEE86-001F-4050-91DD-60F9D5B2893C}" dt="2020-02-20T21:12:02.651" v="60" actId="1076"/>
      <pc:docMkLst>
        <pc:docMk/>
      </pc:docMkLst>
      <pc:sldChg chg="addSp modSp">
        <pc:chgData name="Sarah Gothard" userId="0e53f415fda5f162" providerId="LiveId" clId="{A78AEE86-001F-4050-91DD-60F9D5B2893C}" dt="2020-02-20T21:01:29.013" v="20" actId="1076"/>
        <pc:sldMkLst>
          <pc:docMk/>
          <pc:sldMk cId="406854814" sldId="259"/>
        </pc:sldMkLst>
        <pc:picChg chg="add mod">
          <ac:chgData name="Sarah Gothard" userId="0e53f415fda5f162" providerId="LiveId" clId="{A78AEE86-001F-4050-91DD-60F9D5B2893C}" dt="2020-02-20T21:01:29.013" v="20" actId="1076"/>
          <ac:picMkLst>
            <pc:docMk/>
            <pc:sldMk cId="406854814" sldId="259"/>
            <ac:picMk id="5" creationId="{43AF8425-EA5F-49EA-9024-62CE6CBBB8A4}"/>
          </ac:picMkLst>
        </pc:picChg>
      </pc:sldChg>
      <pc:sldChg chg="addSp delSp modSp">
        <pc:chgData name="Sarah Gothard" userId="0e53f415fda5f162" providerId="LiveId" clId="{A78AEE86-001F-4050-91DD-60F9D5B2893C}" dt="2020-02-20T20:57:17.012" v="17" actId="1076"/>
        <pc:sldMkLst>
          <pc:docMk/>
          <pc:sldMk cId="4222139619" sldId="273"/>
        </pc:sldMkLst>
        <pc:spChg chg="del mod">
          <ac:chgData name="Sarah Gothard" userId="0e53f415fda5f162" providerId="LiveId" clId="{A78AEE86-001F-4050-91DD-60F9D5B2893C}" dt="2020-02-20T20:38:05.014" v="2" actId="478"/>
          <ac:spMkLst>
            <pc:docMk/>
            <pc:sldMk cId="4222139619" sldId="273"/>
            <ac:spMk id="3" creationId="{E608A30C-D3CB-4573-AE9A-430552EFAC53}"/>
          </ac:spMkLst>
        </pc:spChg>
        <pc:spChg chg="mod">
          <ac:chgData name="Sarah Gothard" userId="0e53f415fda5f162" providerId="LiveId" clId="{A78AEE86-001F-4050-91DD-60F9D5B2893C}" dt="2020-02-20T20:57:06.966" v="16" actId="1076"/>
          <ac:spMkLst>
            <pc:docMk/>
            <pc:sldMk cId="4222139619" sldId="273"/>
            <ac:spMk id="5" creationId="{83FA8688-947E-4A0E-A466-DABB3E9BCF27}"/>
          </ac:spMkLst>
        </pc:spChg>
        <pc:picChg chg="add del mod">
          <ac:chgData name="Sarah Gothard" userId="0e53f415fda5f162" providerId="LiveId" clId="{A78AEE86-001F-4050-91DD-60F9D5B2893C}" dt="2020-02-20T20:38:40.266" v="12"/>
          <ac:picMkLst>
            <pc:docMk/>
            <pc:sldMk cId="4222139619" sldId="273"/>
            <ac:picMk id="2" creationId="{5626E5A4-D6BD-4BE1-A409-D2CDC13A585E}"/>
          </ac:picMkLst>
        </pc:picChg>
        <pc:picChg chg="add mod">
          <ac:chgData name="Sarah Gothard" userId="0e53f415fda5f162" providerId="LiveId" clId="{A78AEE86-001F-4050-91DD-60F9D5B2893C}" dt="2020-02-20T20:57:17.012" v="17" actId="1076"/>
          <ac:picMkLst>
            <pc:docMk/>
            <pc:sldMk cId="4222139619" sldId="273"/>
            <ac:picMk id="6" creationId="{7111CB8D-E5C7-44B1-8723-19E1408DF4D5}"/>
          </ac:picMkLst>
        </pc:picChg>
      </pc:sldChg>
      <pc:sldChg chg="addSp modSp add setBg">
        <pc:chgData name="Sarah Gothard" userId="0e53f415fda5f162" providerId="LiveId" clId="{A78AEE86-001F-4050-91DD-60F9D5B2893C}" dt="2020-02-20T21:07:34.079" v="43"/>
        <pc:sldMkLst>
          <pc:docMk/>
          <pc:sldMk cId="2954601818" sldId="274"/>
        </pc:sldMkLst>
        <pc:picChg chg="add mod">
          <ac:chgData name="Sarah Gothard" userId="0e53f415fda5f162" providerId="LiveId" clId="{A78AEE86-001F-4050-91DD-60F9D5B2893C}" dt="2020-02-20T21:07:18.561" v="41" actId="1076"/>
          <ac:picMkLst>
            <pc:docMk/>
            <pc:sldMk cId="2954601818" sldId="274"/>
            <ac:picMk id="5" creationId="{465C3DA4-EB84-4AE1-A04E-D10A72F3F3AA}"/>
          </ac:picMkLst>
        </pc:picChg>
      </pc:sldChg>
      <pc:sldChg chg="addSp modSp add">
        <pc:chgData name="Sarah Gothard" userId="0e53f415fda5f162" providerId="LiveId" clId="{A78AEE86-001F-4050-91DD-60F9D5B2893C}" dt="2020-02-20T21:02:52.475" v="25" actId="1076"/>
        <pc:sldMkLst>
          <pc:docMk/>
          <pc:sldMk cId="3213991011" sldId="275"/>
        </pc:sldMkLst>
        <pc:picChg chg="add mod">
          <ac:chgData name="Sarah Gothard" userId="0e53f415fda5f162" providerId="LiveId" clId="{A78AEE86-001F-4050-91DD-60F9D5B2893C}" dt="2020-02-20T21:02:52.475" v="25" actId="1076"/>
          <ac:picMkLst>
            <pc:docMk/>
            <pc:sldMk cId="3213991011" sldId="275"/>
            <ac:picMk id="5" creationId="{2FC3D10C-73A5-40FD-99CA-2CE969F3A150}"/>
          </ac:picMkLst>
        </pc:picChg>
      </pc:sldChg>
      <pc:sldChg chg="addSp modSp add">
        <pc:chgData name="Sarah Gothard" userId="0e53f415fda5f162" providerId="LiveId" clId="{A78AEE86-001F-4050-91DD-60F9D5B2893C}" dt="2020-02-20T21:08:27.822" v="48" actId="1076"/>
        <pc:sldMkLst>
          <pc:docMk/>
          <pc:sldMk cId="1218513826" sldId="276"/>
        </pc:sldMkLst>
        <pc:picChg chg="add mod">
          <ac:chgData name="Sarah Gothard" userId="0e53f415fda5f162" providerId="LiveId" clId="{A78AEE86-001F-4050-91DD-60F9D5B2893C}" dt="2020-02-20T21:08:27.822" v="48" actId="1076"/>
          <ac:picMkLst>
            <pc:docMk/>
            <pc:sldMk cId="1218513826" sldId="276"/>
            <ac:picMk id="5" creationId="{421C89B3-80A5-4BC5-B0D7-8AC80EDC008B}"/>
          </ac:picMkLst>
        </pc:picChg>
      </pc:sldChg>
      <pc:sldChg chg="addSp modSp add">
        <pc:chgData name="Sarah Gothard" userId="0e53f415fda5f162" providerId="LiveId" clId="{A78AEE86-001F-4050-91DD-60F9D5B2893C}" dt="2020-02-20T21:04:00.553" v="28" actId="1076"/>
        <pc:sldMkLst>
          <pc:docMk/>
          <pc:sldMk cId="2172752233" sldId="277"/>
        </pc:sldMkLst>
        <pc:picChg chg="add mod">
          <ac:chgData name="Sarah Gothard" userId="0e53f415fda5f162" providerId="LiveId" clId="{A78AEE86-001F-4050-91DD-60F9D5B2893C}" dt="2020-02-20T21:04:00.553" v="28" actId="1076"/>
          <ac:picMkLst>
            <pc:docMk/>
            <pc:sldMk cId="2172752233" sldId="277"/>
            <ac:picMk id="5" creationId="{B8B337D9-61B2-42C4-955C-F7A28376ABC7}"/>
          </ac:picMkLst>
        </pc:picChg>
      </pc:sldChg>
      <pc:sldChg chg="addSp delSp modSp add">
        <pc:chgData name="Sarah Gothard" userId="0e53f415fda5f162" providerId="LiveId" clId="{A78AEE86-001F-4050-91DD-60F9D5B2893C}" dt="2020-02-20T21:10:46.781" v="54" actId="1076"/>
        <pc:sldMkLst>
          <pc:docMk/>
          <pc:sldMk cId="95483781" sldId="278"/>
        </pc:sldMkLst>
        <pc:picChg chg="add del mod">
          <ac:chgData name="Sarah Gothard" userId="0e53f415fda5f162" providerId="LiveId" clId="{A78AEE86-001F-4050-91DD-60F9D5B2893C}" dt="2020-02-20T21:10:39.631" v="51" actId="478"/>
          <ac:picMkLst>
            <pc:docMk/>
            <pc:sldMk cId="95483781" sldId="278"/>
            <ac:picMk id="5" creationId="{0E338C0F-24CB-4561-960E-882C043A7B74}"/>
          </ac:picMkLst>
        </pc:picChg>
        <pc:picChg chg="add mod">
          <ac:chgData name="Sarah Gothard" userId="0e53f415fda5f162" providerId="LiveId" clId="{A78AEE86-001F-4050-91DD-60F9D5B2893C}" dt="2020-02-20T21:10:46.781" v="54" actId="1076"/>
          <ac:picMkLst>
            <pc:docMk/>
            <pc:sldMk cId="95483781" sldId="278"/>
            <ac:picMk id="6" creationId="{616B96EB-7335-479B-9D17-6A70FE4EFB4E}"/>
          </ac:picMkLst>
        </pc:picChg>
      </pc:sldChg>
      <pc:sldChg chg="addSp modSp add">
        <pc:chgData name="Sarah Gothard" userId="0e53f415fda5f162" providerId="LiveId" clId="{A78AEE86-001F-4050-91DD-60F9D5B2893C}" dt="2020-02-20T21:05:06.946" v="33" actId="1076"/>
        <pc:sldMkLst>
          <pc:docMk/>
          <pc:sldMk cId="1755638859" sldId="279"/>
        </pc:sldMkLst>
        <pc:picChg chg="add mod">
          <ac:chgData name="Sarah Gothard" userId="0e53f415fda5f162" providerId="LiveId" clId="{A78AEE86-001F-4050-91DD-60F9D5B2893C}" dt="2020-02-20T21:05:06.946" v="33" actId="1076"/>
          <ac:picMkLst>
            <pc:docMk/>
            <pc:sldMk cId="1755638859" sldId="279"/>
            <ac:picMk id="5" creationId="{E21AB1C4-0097-46C4-91FF-161B7D6969A3}"/>
          </ac:picMkLst>
        </pc:picChg>
      </pc:sldChg>
      <pc:sldChg chg="addSp modSp add">
        <pc:chgData name="Sarah Gothard" userId="0e53f415fda5f162" providerId="LiveId" clId="{A78AEE86-001F-4050-91DD-60F9D5B2893C}" dt="2020-02-20T21:11:19.797" v="57" actId="1076"/>
        <pc:sldMkLst>
          <pc:docMk/>
          <pc:sldMk cId="1774488369" sldId="280"/>
        </pc:sldMkLst>
        <pc:picChg chg="add mod">
          <ac:chgData name="Sarah Gothard" userId="0e53f415fda5f162" providerId="LiveId" clId="{A78AEE86-001F-4050-91DD-60F9D5B2893C}" dt="2020-02-20T21:11:19.797" v="57" actId="1076"/>
          <ac:picMkLst>
            <pc:docMk/>
            <pc:sldMk cId="1774488369" sldId="280"/>
            <ac:picMk id="5" creationId="{93AEAE81-7900-4103-8D6D-82B4E65B2FD8}"/>
          </ac:picMkLst>
        </pc:picChg>
      </pc:sldChg>
      <pc:sldChg chg="addSp modSp add">
        <pc:chgData name="Sarah Gothard" userId="0e53f415fda5f162" providerId="LiveId" clId="{A78AEE86-001F-4050-91DD-60F9D5B2893C}" dt="2020-02-20T21:12:02.651" v="60" actId="1076"/>
        <pc:sldMkLst>
          <pc:docMk/>
          <pc:sldMk cId="1333645874" sldId="281"/>
        </pc:sldMkLst>
        <pc:picChg chg="add mod">
          <ac:chgData name="Sarah Gothard" userId="0e53f415fda5f162" providerId="LiveId" clId="{A78AEE86-001F-4050-91DD-60F9D5B2893C}" dt="2020-02-20T21:12:02.651" v="60" actId="1076"/>
          <ac:picMkLst>
            <pc:docMk/>
            <pc:sldMk cId="1333645874" sldId="281"/>
            <ac:picMk id="5" creationId="{9484C9AE-0926-4DA8-BDC6-CBBAC63786D5}"/>
          </ac:picMkLst>
        </pc:picChg>
      </pc:sldChg>
      <pc:sldChg chg="addSp modSp add">
        <pc:chgData name="Sarah Gothard" userId="0e53f415fda5f162" providerId="LiveId" clId="{A78AEE86-001F-4050-91DD-60F9D5B2893C}" dt="2020-02-20T21:05:50.811" v="36" actId="1076"/>
        <pc:sldMkLst>
          <pc:docMk/>
          <pc:sldMk cId="1498739452" sldId="282"/>
        </pc:sldMkLst>
        <pc:picChg chg="add mod">
          <ac:chgData name="Sarah Gothard" userId="0e53f415fda5f162" providerId="LiveId" clId="{A78AEE86-001F-4050-91DD-60F9D5B2893C}" dt="2020-02-20T21:05:50.811" v="36" actId="1076"/>
          <ac:picMkLst>
            <pc:docMk/>
            <pc:sldMk cId="1498739452" sldId="282"/>
            <ac:picMk id="5" creationId="{F5560159-CC9E-4950-BFDD-02571DCD68B7}"/>
          </ac:picMkLst>
        </pc:picChg>
      </pc:sldChg>
      <pc:sldMasterChg chg="setBg modSldLayout">
        <pc:chgData name="Sarah Gothard" userId="0e53f415fda5f162" providerId="LiveId" clId="{A78AEE86-001F-4050-91DD-60F9D5B2893C}" dt="2020-02-20T21:07:34.079" v="43"/>
        <pc:sldMasterMkLst>
          <pc:docMk/>
          <pc:sldMasterMk cId="1460763405" sldId="2147483750"/>
        </pc:sldMasterMkLst>
        <pc:sldLayoutChg chg="setBg">
          <pc:chgData name="Sarah Gothard" userId="0e53f415fda5f162" providerId="LiveId" clId="{A78AEE86-001F-4050-91DD-60F9D5B2893C}" dt="2020-02-20T21:07:34.079" v="43"/>
          <pc:sldLayoutMkLst>
            <pc:docMk/>
            <pc:sldMasterMk cId="1460763405" sldId="2147483750"/>
            <pc:sldLayoutMk cId="1398688360" sldId="2147483751"/>
          </pc:sldLayoutMkLst>
        </pc:sldLayoutChg>
        <pc:sldLayoutChg chg="setBg">
          <pc:chgData name="Sarah Gothard" userId="0e53f415fda5f162" providerId="LiveId" clId="{A78AEE86-001F-4050-91DD-60F9D5B2893C}" dt="2020-02-20T21:07:34.079" v="43"/>
          <pc:sldLayoutMkLst>
            <pc:docMk/>
            <pc:sldMasterMk cId="1460763405" sldId="2147483750"/>
            <pc:sldLayoutMk cId="568759808" sldId="2147483752"/>
          </pc:sldLayoutMkLst>
        </pc:sldLayoutChg>
        <pc:sldLayoutChg chg="setBg">
          <pc:chgData name="Sarah Gothard" userId="0e53f415fda5f162" providerId="LiveId" clId="{A78AEE86-001F-4050-91DD-60F9D5B2893C}" dt="2020-02-20T21:07:34.079" v="43"/>
          <pc:sldLayoutMkLst>
            <pc:docMk/>
            <pc:sldMasterMk cId="1460763405" sldId="2147483750"/>
            <pc:sldLayoutMk cId="3597807767" sldId="2147483753"/>
          </pc:sldLayoutMkLst>
        </pc:sldLayoutChg>
        <pc:sldLayoutChg chg="setBg">
          <pc:chgData name="Sarah Gothard" userId="0e53f415fda5f162" providerId="LiveId" clId="{A78AEE86-001F-4050-91DD-60F9D5B2893C}" dt="2020-02-20T21:07:34.079" v="43"/>
          <pc:sldLayoutMkLst>
            <pc:docMk/>
            <pc:sldMasterMk cId="1460763405" sldId="2147483750"/>
            <pc:sldLayoutMk cId="3337308040" sldId="2147483754"/>
          </pc:sldLayoutMkLst>
        </pc:sldLayoutChg>
        <pc:sldLayoutChg chg="setBg">
          <pc:chgData name="Sarah Gothard" userId="0e53f415fda5f162" providerId="LiveId" clId="{A78AEE86-001F-4050-91DD-60F9D5B2893C}" dt="2020-02-20T21:07:34.079" v="43"/>
          <pc:sldLayoutMkLst>
            <pc:docMk/>
            <pc:sldMasterMk cId="1460763405" sldId="2147483750"/>
            <pc:sldLayoutMk cId="2281150815" sldId="2147483755"/>
          </pc:sldLayoutMkLst>
        </pc:sldLayoutChg>
        <pc:sldLayoutChg chg="setBg">
          <pc:chgData name="Sarah Gothard" userId="0e53f415fda5f162" providerId="LiveId" clId="{A78AEE86-001F-4050-91DD-60F9D5B2893C}" dt="2020-02-20T21:07:34.079" v="43"/>
          <pc:sldLayoutMkLst>
            <pc:docMk/>
            <pc:sldMasterMk cId="1460763405" sldId="2147483750"/>
            <pc:sldLayoutMk cId="3813766858" sldId="2147483756"/>
          </pc:sldLayoutMkLst>
        </pc:sldLayoutChg>
        <pc:sldLayoutChg chg="setBg">
          <pc:chgData name="Sarah Gothard" userId="0e53f415fda5f162" providerId="LiveId" clId="{A78AEE86-001F-4050-91DD-60F9D5B2893C}" dt="2020-02-20T21:07:34.079" v="43"/>
          <pc:sldLayoutMkLst>
            <pc:docMk/>
            <pc:sldMasterMk cId="1460763405" sldId="2147483750"/>
            <pc:sldLayoutMk cId="2376311904" sldId="2147483757"/>
          </pc:sldLayoutMkLst>
        </pc:sldLayoutChg>
        <pc:sldLayoutChg chg="setBg">
          <pc:chgData name="Sarah Gothard" userId="0e53f415fda5f162" providerId="LiveId" clId="{A78AEE86-001F-4050-91DD-60F9D5B2893C}" dt="2020-02-20T21:07:34.079" v="43"/>
          <pc:sldLayoutMkLst>
            <pc:docMk/>
            <pc:sldMasterMk cId="1460763405" sldId="2147483750"/>
            <pc:sldLayoutMk cId="1752889466" sldId="2147483758"/>
          </pc:sldLayoutMkLst>
        </pc:sldLayoutChg>
        <pc:sldLayoutChg chg="setBg">
          <pc:chgData name="Sarah Gothard" userId="0e53f415fda5f162" providerId="LiveId" clId="{A78AEE86-001F-4050-91DD-60F9D5B2893C}" dt="2020-02-20T21:07:34.079" v="43"/>
          <pc:sldLayoutMkLst>
            <pc:docMk/>
            <pc:sldMasterMk cId="1460763405" sldId="2147483750"/>
            <pc:sldLayoutMk cId="628399684" sldId="2147483759"/>
          </pc:sldLayoutMkLst>
        </pc:sldLayoutChg>
        <pc:sldLayoutChg chg="setBg">
          <pc:chgData name="Sarah Gothard" userId="0e53f415fda5f162" providerId="LiveId" clId="{A78AEE86-001F-4050-91DD-60F9D5B2893C}" dt="2020-02-20T21:07:34.079" v="43"/>
          <pc:sldLayoutMkLst>
            <pc:docMk/>
            <pc:sldMasterMk cId="1460763405" sldId="2147483750"/>
            <pc:sldLayoutMk cId="4282014957" sldId="2147483760"/>
          </pc:sldLayoutMkLst>
        </pc:sldLayoutChg>
        <pc:sldLayoutChg chg="setBg">
          <pc:chgData name="Sarah Gothard" userId="0e53f415fda5f162" providerId="LiveId" clId="{A78AEE86-001F-4050-91DD-60F9D5B2893C}" dt="2020-02-20T21:07:34.079" v="43"/>
          <pc:sldLayoutMkLst>
            <pc:docMk/>
            <pc:sldMasterMk cId="1460763405" sldId="2147483750"/>
            <pc:sldLayoutMk cId="1502763198" sldId="2147483761"/>
          </pc:sldLayoutMkLst>
        </pc:sldLayoutChg>
        <pc:sldLayoutChg chg="setBg">
          <pc:chgData name="Sarah Gothard" userId="0e53f415fda5f162" providerId="LiveId" clId="{A78AEE86-001F-4050-91DD-60F9D5B2893C}" dt="2020-02-20T21:07:34.079" v="43"/>
          <pc:sldLayoutMkLst>
            <pc:docMk/>
            <pc:sldMasterMk cId="1460763405" sldId="2147483750"/>
            <pc:sldLayoutMk cId="3951651492" sldId="2147483762"/>
          </pc:sldLayoutMkLst>
        </pc:sldLayoutChg>
        <pc:sldLayoutChg chg="setBg">
          <pc:chgData name="Sarah Gothard" userId="0e53f415fda5f162" providerId="LiveId" clId="{A78AEE86-001F-4050-91DD-60F9D5B2893C}" dt="2020-02-20T21:07:34.079" v="43"/>
          <pc:sldLayoutMkLst>
            <pc:docMk/>
            <pc:sldMasterMk cId="1460763405" sldId="2147483750"/>
            <pc:sldLayoutMk cId="3671895789" sldId="2147483763"/>
          </pc:sldLayoutMkLst>
        </pc:sldLayoutChg>
        <pc:sldLayoutChg chg="setBg">
          <pc:chgData name="Sarah Gothard" userId="0e53f415fda5f162" providerId="LiveId" clId="{A78AEE86-001F-4050-91DD-60F9D5B2893C}" dt="2020-02-20T21:07:34.079" v="43"/>
          <pc:sldLayoutMkLst>
            <pc:docMk/>
            <pc:sldMasterMk cId="1460763405" sldId="2147483750"/>
            <pc:sldLayoutMk cId="2412738346" sldId="2147483764"/>
          </pc:sldLayoutMkLst>
        </pc:sldLayoutChg>
        <pc:sldLayoutChg chg="setBg">
          <pc:chgData name="Sarah Gothard" userId="0e53f415fda5f162" providerId="LiveId" clId="{A78AEE86-001F-4050-91DD-60F9D5B2893C}" dt="2020-02-20T21:07:34.079" v="43"/>
          <pc:sldLayoutMkLst>
            <pc:docMk/>
            <pc:sldMasterMk cId="1460763405" sldId="2147483750"/>
            <pc:sldLayoutMk cId="3712839758" sldId="2147483765"/>
          </pc:sldLayoutMkLst>
        </pc:sldLayoutChg>
        <pc:sldLayoutChg chg="setBg">
          <pc:chgData name="Sarah Gothard" userId="0e53f415fda5f162" providerId="LiveId" clId="{A78AEE86-001F-4050-91DD-60F9D5B2893C}" dt="2020-02-20T21:07:34.079" v="43"/>
          <pc:sldLayoutMkLst>
            <pc:docMk/>
            <pc:sldMasterMk cId="1460763405" sldId="2147483750"/>
            <pc:sldLayoutMk cId="3549304446" sldId="2147483766"/>
          </pc:sldLayoutMkLst>
        </pc:sldLayoutChg>
        <pc:sldLayoutChg chg="setBg">
          <pc:chgData name="Sarah Gothard" userId="0e53f415fda5f162" providerId="LiveId" clId="{A78AEE86-001F-4050-91DD-60F9D5B2893C}" dt="2020-02-20T21:07:34.079" v="43"/>
          <pc:sldLayoutMkLst>
            <pc:docMk/>
            <pc:sldMasterMk cId="1460763405" sldId="2147483750"/>
            <pc:sldLayoutMk cId="75984876" sldId="2147483767"/>
          </pc:sldLayoutMkLst>
        </pc:sldLayoutChg>
        <pc:sldLayoutChg chg="setBg">
          <pc:chgData name="Sarah Gothard" userId="0e53f415fda5f162" providerId="LiveId" clId="{A78AEE86-001F-4050-91DD-60F9D5B2893C}" dt="2020-02-20T21:07:34.079" v="43"/>
          <pc:sldLayoutMkLst>
            <pc:docMk/>
            <pc:sldMasterMk cId="1460763405" sldId="2147483750"/>
            <pc:sldLayoutMk cId="4083862001" sldId="2147483768"/>
          </pc:sldLayoutMkLst>
        </pc:sldLayoutChg>
      </pc:sldMasterChg>
    </pc:docChg>
  </pc:docChgLst>
  <pc:docChgLst>
    <pc:chgData name="Sarah Gothard" userId="0e53f415fda5f162" providerId="LiveId" clId="{D9DC8D91-4F0D-45FB-B480-894EFB9643E9}"/>
    <pc:docChg chg="custSel modSld">
      <pc:chgData name="Sarah Gothard" userId="0e53f415fda5f162" providerId="LiveId" clId="{D9DC8D91-4F0D-45FB-B480-894EFB9643E9}" dt="2022-04-29T13:40:48.789" v="3" actId="1076"/>
      <pc:docMkLst>
        <pc:docMk/>
      </pc:docMkLst>
      <pc:sldChg chg="addSp delSp modSp mod">
        <pc:chgData name="Sarah Gothard" userId="0e53f415fda5f162" providerId="LiveId" clId="{D9DC8D91-4F0D-45FB-B480-894EFB9643E9}" dt="2022-04-29T13:40:48.789" v="3" actId="1076"/>
        <pc:sldMkLst>
          <pc:docMk/>
          <pc:sldMk cId="1755638859" sldId="279"/>
        </pc:sldMkLst>
        <pc:picChg chg="del">
          <ac:chgData name="Sarah Gothard" userId="0e53f415fda5f162" providerId="LiveId" clId="{D9DC8D91-4F0D-45FB-B480-894EFB9643E9}" dt="2022-04-29T13:40:41.962" v="0" actId="478"/>
          <ac:picMkLst>
            <pc:docMk/>
            <pc:sldMk cId="1755638859" sldId="279"/>
            <ac:picMk id="5" creationId="{E21AB1C4-0097-46C4-91FF-161B7D6969A3}"/>
          </ac:picMkLst>
        </pc:picChg>
        <pc:picChg chg="add mod">
          <ac:chgData name="Sarah Gothard" userId="0e53f415fda5f162" providerId="LiveId" clId="{D9DC8D91-4F0D-45FB-B480-894EFB9643E9}" dt="2022-04-29T13:40:48.789" v="3" actId="1076"/>
          <ac:picMkLst>
            <pc:docMk/>
            <pc:sldMk cId="1755638859" sldId="279"/>
            <ac:picMk id="7" creationId="{F035A5BD-F501-4A94-86AD-BB4AE48058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4/29/2022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4/29/2022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4/29/2022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4/29/2022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4/29/2022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4/29/2022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4/29/2022</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4/29/2022</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4/29/2022</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4/29/2022</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4/29/2022</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4/29/2022</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111CB8D-E5C7-44B1-8723-19E1408DF4D5}"/>
              </a:ext>
            </a:extLst>
          </p:cNvPr>
          <p:cNvPicPr>
            <a:picLocks noChangeAspect="1"/>
          </p:cNvPicPr>
          <p:nvPr/>
        </p:nvPicPr>
        <p:blipFill>
          <a:blip r:embed="rId3"/>
          <a:stretch>
            <a:fillRect/>
          </a:stretch>
        </p:blipFill>
        <p:spPr>
          <a:xfrm>
            <a:off x="580570" y="2510410"/>
            <a:ext cx="11030857" cy="1837179"/>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5560159-CC9E-4950-BFDD-02571DCD68B7}"/>
              </a:ext>
            </a:extLst>
          </p:cNvPr>
          <p:cNvPicPr>
            <a:picLocks noChangeAspect="1"/>
          </p:cNvPicPr>
          <p:nvPr/>
        </p:nvPicPr>
        <p:blipFill>
          <a:blip r:embed="rId3"/>
          <a:stretch>
            <a:fillRect/>
          </a:stretch>
        </p:blipFill>
        <p:spPr>
          <a:xfrm>
            <a:off x="616856" y="536693"/>
            <a:ext cx="10958286" cy="5784613"/>
          </a:xfrm>
          <a:prstGeom prst="rect">
            <a:avLst/>
          </a:prstGeom>
        </p:spPr>
      </p:pic>
    </p:spTree>
    <p:extLst>
      <p:ext uri="{BB962C8B-B14F-4D97-AF65-F5344CB8AC3E}">
        <p14:creationId xmlns:p14="http://schemas.microsoft.com/office/powerpoint/2010/main" val="1498739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484C9AE-0926-4DA8-BDC6-CBBAC63786D5}"/>
              </a:ext>
            </a:extLst>
          </p:cNvPr>
          <p:cNvPicPr>
            <a:picLocks noChangeAspect="1"/>
          </p:cNvPicPr>
          <p:nvPr/>
        </p:nvPicPr>
        <p:blipFill>
          <a:blip r:embed="rId3"/>
          <a:stretch>
            <a:fillRect/>
          </a:stretch>
        </p:blipFill>
        <p:spPr>
          <a:xfrm>
            <a:off x="638627" y="1889411"/>
            <a:ext cx="10914743" cy="3050273"/>
          </a:xfrm>
          <a:prstGeom prst="rect">
            <a:avLst/>
          </a:prstGeom>
        </p:spPr>
      </p:pic>
    </p:spTree>
    <p:extLst>
      <p:ext uri="{BB962C8B-B14F-4D97-AF65-F5344CB8AC3E}">
        <p14:creationId xmlns:p14="http://schemas.microsoft.com/office/powerpoint/2010/main" val="133364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3AF8425-EA5F-49EA-9024-62CE6CBBB8A4}"/>
              </a:ext>
            </a:extLst>
          </p:cNvPr>
          <p:cNvPicPr>
            <a:picLocks noChangeAspect="1"/>
          </p:cNvPicPr>
          <p:nvPr/>
        </p:nvPicPr>
        <p:blipFill>
          <a:blip r:embed="rId3"/>
          <a:stretch>
            <a:fillRect/>
          </a:stretch>
        </p:blipFill>
        <p:spPr>
          <a:xfrm>
            <a:off x="703942" y="605495"/>
            <a:ext cx="10784114" cy="5647009"/>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65C3DA4-EB84-4AE1-A04E-D10A72F3F3AA}"/>
              </a:ext>
            </a:extLst>
          </p:cNvPr>
          <p:cNvPicPr>
            <a:picLocks noChangeAspect="1"/>
          </p:cNvPicPr>
          <p:nvPr/>
        </p:nvPicPr>
        <p:blipFill>
          <a:blip r:embed="rId3"/>
          <a:stretch>
            <a:fillRect/>
          </a:stretch>
        </p:blipFill>
        <p:spPr>
          <a:xfrm>
            <a:off x="689427" y="1925690"/>
            <a:ext cx="10813144" cy="3006619"/>
          </a:xfrm>
          <a:prstGeom prst="rect">
            <a:avLst/>
          </a:prstGeom>
        </p:spPr>
      </p:pic>
    </p:spTree>
    <p:extLst>
      <p:ext uri="{BB962C8B-B14F-4D97-AF65-F5344CB8AC3E}">
        <p14:creationId xmlns:p14="http://schemas.microsoft.com/office/powerpoint/2010/main" val="295460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FC3D10C-73A5-40FD-99CA-2CE969F3A150}"/>
              </a:ext>
            </a:extLst>
          </p:cNvPr>
          <p:cNvPicPr>
            <a:picLocks noChangeAspect="1"/>
          </p:cNvPicPr>
          <p:nvPr/>
        </p:nvPicPr>
        <p:blipFill>
          <a:blip r:embed="rId3"/>
          <a:stretch>
            <a:fillRect/>
          </a:stretch>
        </p:blipFill>
        <p:spPr>
          <a:xfrm>
            <a:off x="683158" y="579331"/>
            <a:ext cx="10825683" cy="5699337"/>
          </a:xfrm>
          <a:prstGeom prst="rect">
            <a:avLst/>
          </a:prstGeom>
        </p:spPr>
      </p:pic>
    </p:spTree>
    <p:extLst>
      <p:ext uri="{BB962C8B-B14F-4D97-AF65-F5344CB8AC3E}">
        <p14:creationId xmlns:p14="http://schemas.microsoft.com/office/powerpoint/2010/main" val="321399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21C89B3-80A5-4BC5-B0D7-8AC80EDC008B}"/>
              </a:ext>
            </a:extLst>
          </p:cNvPr>
          <p:cNvPicPr>
            <a:picLocks noChangeAspect="1"/>
          </p:cNvPicPr>
          <p:nvPr/>
        </p:nvPicPr>
        <p:blipFill>
          <a:blip r:embed="rId3"/>
          <a:stretch>
            <a:fillRect/>
          </a:stretch>
        </p:blipFill>
        <p:spPr>
          <a:xfrm>
            <a:off x="562016" y="1868001"/>
            <a:ext cx="11067965" cy="3093093"/>
          </a:xfrm>
          <a:prstGeom prst="rect">
            <a:avLst/>
          </a:prstGeom>
        </p:spPr>
      </p:pic>
    </p:spTree>
    <p:extLst>
      <p:ext uri="{BB962C8B-B14F-4D97-AF65-F5344CB8AC3E}">
        <p14:creationId xmlns:p14="http://schemas.microsoft.com/office/powerpoint/2010/main" val="121851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8B337D9-61B2-42C4-955C-F7A28376ABC7}"/>
              </a:ext>
            </a:extLst>
          </p:cNvPr>
          <p:cNvPicPr>
            <a:picLocks noChangeAspect="1"/>
          </p:cNvPicPr>
          <p:nvPr/>
        </p:nvPicPr>
        <p:blipFill>
          <a:blip r:embed="rId3"/>
          <a:stretch>
            <a:fillRect/>
          </a:stretch>
        </p:blipFill>
        <p:spPr>
          <a:xfrm>
            <a:off x="653142" y="571573"/>
            <a:ext cx="10885714" cy="5700211"/>
          </a:xfrm>
          <a:prstGeom prst="rect">
            <a:avLst/>
          </a:prstGeom>
        </p:spPr>
      </p:pic>
    </p:spTree>
    <p:extLst>
      <p:ext uri="{BB962C8B-B14F-4D97-AF65-F5344CB8AC3E}">
        <p14:creationId xmlns:p14="http://schemas.microsoft.com/office/powerpoint/2010/main" val="217275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16B96EB-7335-479B-9D17-6A70FE4EFB4E}"/>
              </a:ext>
            </a:extLst>
          </p:cNvPr>
          <p:cNvPicPr>
            <a:picLocks noChangeAspect="1"/>
          </p:cNvPicPr>
          <p:nvPr/>
        </p:nvPicPr>
        <p:blipFill>
          <a:blip r:embed="rId3"/>
          <a:stretch>
            <a:fillRect/>
          </a:stretch>
        </p:blipFill>
        <p:spPr>
          <a:xfrm>
            <a:off x="543077" y="1885514"/>
            <a:ext cx="11105844" cy="3072329"/>
          </a:xfrm>
          <a:prstGeom prst="rect">
            <a:avLst/>
          </a:prstGeom>
        </p:spPr>
      </p:pic>
    </p:spTree>
    <p:extLst>
      <p:ext uri="{BB962C8B-B14F-4D97-AF65-F5344CB8AC3E}">
        <p14:creationId xmlns:p14="http://schemas.microsoft.com/office/powerpoint/2010/main" val="9548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035A5BD-F501-4A94-86AD-BB4AE4805806}"/>
              </a:ext>
            </a:extLst>
          </p:cNvPr>
          <p:cNvPicPr>
            <a:picLocks noChangeAspect="1"/>
          </p:cNvPicPr>
          <p:nvPr/>
        </p:nvPicPr>
        <p:blipFill>
          <a:blip r:embed="rId3"/>
          <a:stretch>
            <a:fillRect/>
          </a:stretch>
        </p:blipFill>
        <p:spPr>
          <a:xfrm>
            <a:off x="916897" y="725748"/>
            <a:ext cx="10358203" cy="5406504"/>
          </a:xfrm>
          <a:prstGeom prst="rect">
            <a:avLst/>
          </a:prstGeom>
        </p:spPr>
      </p:pic>
    </p:spTree>
    <p:extLst>
      <p:ext uri="{BB962C8B-B14F-4D97-AF65-F5344CB8AC3E}">
        <p14:creationId xmlns:p14="http://schemas.microsoft.com/office/powerpoint/2010/main" val="175563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3AEAE81-7900-4103-8D6D-82B4E65B2FD8}"/>
              </a:ext>
            </a:extLst>
          </p:cNvPr>
          <p:cNvPicPr>
            <a:picLocks noChangeAspect="1"/>
          </p:cNvPicPr>
          <p:nvPr/>
        </p:nvPicPr>
        <p:blipFill>
          <a:blip r:embed="rId3"/>
          <a:stretch>
            <a:fillRect/>
          </a:stretch>
        </p:blipFill>
        <p:spPr>
          <a:xfrm>
            <a:off x="616856" y="1891060"/>
            <a:ext cx="10958286" cy="3046976"/>
          </a:xfrm>
          <a:prstGeom prst="rect">
            <a:avLst/>
          </a:prstGeom>
        </p:spPr>
      </p:pic>
    </p:spTree>
    <p:extLst>
      <p:ext uri="{BB962C8B-B14F-4D97-AF65-F5344CB8AC3E}">
        <p14:creationId xmlns:p14="http://schemas.microsoft.com/office/powerpoint/2010/main" val="1774488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2022-04-29T13:40:50Z</dcterms:modified>
</cp:coreProperties>
</file>