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1" r:id="rId3"/>
    <p:sldId id="272" r:id="rId4"/>
    <p:sldId id="274" r:id="rId5"/>
    <p:sldId id="27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66" d="100"/>
          <a:sy n="66" d="100"/>
        </p:scale>
        <p:origin x="32"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5/24/2024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5/24/2024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5/24/2024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5/24/2024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5/24/2024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5/24/2024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5/24/2024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5/24/2024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5/24/2024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5/24/2024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5/24/2024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5/24/2024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16F890B5-3F4A-EEF7-1352-E254CAFE7F0E}"/>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AD435CCA-B2D0-E1BB-F57E-29A293C5FA24}"/>
              </a:ext>
            </a:extLst>
          </p:cNvPr>
          <p:cNvPicPr>
            <a:picLocks noChangeAspect="1"/>
          </p:cNvPicPr>
          <p:nvPr/>
        </p:nvPicPr>
        <p:blipFill>
          <a:blip r:embed="rId2"/>
          <a:stretch>
            <a:fillRect/>
          </a:stretch>
        </p:blipFill>
        <p:spPr>
          <a:xfrm>
            <a:off x="0" y="468802"/>
            <a:ext cx="12192000" cy="5920395"/>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21E1652E-F27E-BF7B-292E-1747EA3E109D}"/>
              </a:ext>
            </a:extLst>
          </p:cNvPr>
          <p:cNvPicPr>
            <a:picLocks noChangeAspect="1"/>
          </p:cNvPicPr>
          <p:nvPr/>
        </p:nvPicPr>
        <p:blipFill>
          <a:blip r:embed="rId2"/>
          <a:stretch>
            <a:fillRect/>
          </a:stretch>
        </p:blipFill>
        <p:spPr>
          <a:xfrm>
            <a:off x="0" y="1844971"/>
            <a:ext cx="12192000" cy="3168057"/>
          </a:xfrm>
          <a:prstGeom prst="rect">
            <a:avLst/>
          </a:prstGeom>
        </p:spPr>
      </p:pic>
    </p:spTree>
    <p:extLst>
      <p:ext uri="{BB962C8B-B14F-4D97-AF65-F5344CB8AC3E}">
        <p14:creationId xmlns:p14="http://schemas.microsoft.com/office/powerpoint/2010/main" val="35004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5280C129-4A05-1973-F07E-6623AA3415AD}"/>
              </a:ext>
            </a:extLst>
          </p:cNvPr>
          <p:cNvPicPr>
            <a:picLocks noChangeAspect="1"/>
          </p:cNvPicPr>
          <p:nvPr/>
        </p:nvPicPr>
        <p:blipFill>
          <a:blip r:embed="rId2"/>
          <a:stretch>
            <a:fillRect/>
          </a:stretch>
        </p:blipFill>
        <p:spPr>
          <a:xfrm>
            <a:off x="0" y="368457"/>
            <a:ext cx="12192000" cy="6121086"/>
          </a:xfrm>
          <a:prstGeom prst="rect">
            <a:avLst/>
          </a:prstGeom>
        </p:spPr>
      </p:pic>
    </p:spTree>
    <p:extLst>
      <p:ext uri="{BB962C8B-B14F-4D97-AF65-F5344CB8AC3E}">
        <p14:creationId xmlns:p14="http://schemas.microsoft.com/office/powerpoint/2010/main" val="40034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3859C207-9EAE-64F1-B1CF-C754745B1D47}"/>
              </a:ext>
            </a:extLst>
          </p:cNvPr>
          <p:cNvPicPr>
            <a:picLocks noChangeAspect="1"/>
          </p:cNvPicPr>
          <p:nvPr/>
        </p:nvPicPr>
        <p:blipFill>
          <a:blip r:embed="rId2"/>
          <a:stretch>
            <a:fillRect/>
          </a:stretch>
        </p:blipFill>
        <p:spPr>
          <a:xfrm>
            <a:off x="0" y="1773296"/>
            <a:ext cx="12192000" cy="3311407"/>
          </a:xfrm>
          <a:prstGeom prst="rect">
            <a:avLst/>
          </a:prstGeom>
        </p:spPr>
      </p:pic>
    </p:spTree>
    <p:extLst>
      <p:ext uri="{BB962C8B-B14F-4D97-AF65-F5344CB8AC3E}">
        <p14:creationId xmlns:p14="http://schemas.microsoft.com/office/powerpoint/2010/main" val="3200183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53</Words>
  <Application>Microsoft Office PowerPoint</Application>
  <PresentationFormat>Widescreen</PresentationFormat>
  <Paragraphs>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13</cp:revision>
  <dcterms:created xsi:type="dcterms:W3CDTF">2021-03-05T00:09:04Z</dcterms:created>
  <dcterms:modified xsi:type="dcterms:W3CDTF">2024-05-24T23:50:22Z</dcterms:modified>
</cp:coreProperties>
</file>