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71" r:id="rId3"/>
    <p:sldId id="272" r:id="rId4"/>
    <p:sldId id="274" r:id="rId5"/>
    <p:sldId id="27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p:scale>
          <a:sx n="66" d="100"/>
          <a:sy n="66" d="100"/>
        </p:scale>
        <p:origin x="32"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5/24/2024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003D26C3-0056-44E2-8219-D1B32144CCEA}" type="datetime1">
              <a:rPr lang="en-US" smtClean="0"/>
              <a:t>5/24/2024</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6E68F3C9-02D4-478B-B17F-F86EEABDE911}" type="datetime1">
              <a:rPr lang="en-US" smtClean="0"/>
              <a:t>5/24/2024</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5CC13860-AB6B-410B-B065-F8DE4EA1A653}" type="datetime1">
              <a:rPr lang="en-US" smtClean="0"/>
              <a:t>5/24/2024</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DBFDDCF0-1F9F-41AF-AD36-682B5443BDA4}" type="datetime1">
              <a:rPr lang="en-US" smtClean="0"/>
              <a:t>5/24/2024</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D17DE84D-E8BB-4645-8CF4-56EA73755294}" type="datetime1">
              <a:rPr lang="en-US" smtClean="0"/>
              <a:t>5/24/2024</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0163DDF0-0E36-4D3D-8456-5AF76D29C992}" type="datetime1">
              <a:rPr lang="en-US" smtClean="0"/>
              <a:t>5/24/2024</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21168BA0-145C-41C1-B8BB-83B20B0DFA22}" type="datetime1">
              <a:rPr lang="en-US" smtClean="0"/>
              <a:t>5/24/2024</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0A8D2F38-7F4D-45E6-A24D-5C639393B9C5}" type="datetime1">
              <a:rPr lang="en-US" smtClean="0"/>
              <a:t>5/24/2024</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A3E9E07D-6F7E-4FD3-B69F-61B621A8F01F}" type="datetime1">
              <a:rPr lang="en-US" smtClean="0"/>
              <a:t>5/24/2024</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0A9EAC0D-C6A1-4007-A65B-431772682FC2}" type="datetime1">
              <a:rPr lang="en-US" smtClean="0"/>
              <a:t>5/24/2024</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9B06B4B4-0616-4997-8570-975853377606}" type="datetime1">
              <a:rPr lang="en-US" smtClean="0"/>
              <a:t>5/24/2024</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B5DEA-8964-4A53-B50E-422EDD580673}" type="datetime1">
              <a:rPr lang="en-US" smtClean="0"/>
              <a:t>5/24/2024</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16F890B5-3F4A-EEF7-1352-E254CAFE7F0E}"/>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AD435CCA-B2D0-E1BB-F57E-29A293C5FA24}"/>
              </a:ext>
            </a:extLst>
          </p:cNvPr>
          <p:cNvPicPr>
            <a:picLocks noChangeAspect="1"/>
          </p:cNvPicPr>
          <p:nvPr/>
        </p:nvPicPr>
        <p:blipFill>
          <a:blip r:embed="rId2"/>
          <a:stretch>
            <a:fillRect/>
          </a:stretch>
        </p:blipFill>
        <p:spPr>
          <a:xfrm>
            <a:off x="0" y="468802"/>
            <a:ext cx="12192000" cy="5920395"/>
          </a:xfrm>
          <a:prstGeom prst="rect">
            <a:avLst/>
          </a:prstGeom>
        </p:spPr>
      </p:pic>
    </p:spTree>
    <p:extLst>
      <p:ext uri="{BB962C8B-B14F-4D97-AF65-F5344CB8AC3E}">
        <p14:creationId xmlns:p14="http://schemas.microsoft.com/office/powerpoint/2010/main" val="339217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607CC25-789B-3129-E65A-74CF827EBCC2}"/>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21E1652E-F27E-BF7B-292E-1747EA3E109D}"/>
              </a:ext>
            </a:extLst>
          </p:cNvPr>
          <p:cNvPicPr>
            <a:picLocks noChangeAspect="1"/>
          </p:cNvPicPr>
          <p:nvPr/>
        </p:nvPicPr>
        <p:blipFill>
          <a:blip r:embed="rId2"/>
          <a:stretch>
            <a:fillRect/>
          </a:stretch>
        </p:blipFill>
        <p:spPr>
          <a:xfrm>
            <a:off x="0" y="1844971"/>
            <a:ext cx="12192000" cy="3168057"/>
          </a:xfrm>
          <a:prstGeom prst="rect">
            <a:avLst/>
          </a:prstGeom>
        </p:spPr>
      </p:pic>
    </p:spTree>
    <p:extLst>
      <p:ext uri="{BB962C8B-B14F-4D97-AF65-F5344CB8AC3E}">
        <p14:creationId xmlns:p14="http://schemas.microsoft.com/office/powerpoint/2010/main" val="3500466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5280C129-4A05-1973-F07E-6623AA3415AD}"/>
              </a:ext>
            </a:extLst>
          </p:cNvPr>
          <p:cNvPicPr>
            <a:picLocks noChangeAspect="1"/>
          </p:cNvPicPr>
          <p:nvPr/>
        </p:nvPicPr>
        <p:blipFill>
          <a:blip r:embed="rId2"/>
          <a:stretch>
            <a:fillRect/>
          </a:stretch>
        </p:blipFill>
        <p:spPr>
          <a:xfrm>
            <a:off x="0" y="368457"/>
            <a:ext cx="12192000" cy="6121086"/>
          </a:xfrm>
          <a:prstGeom prst="rect">
            <a:avLst/>
          </a:prstGeom>
        </p:spPr>
      </p:pic>
    </p:spTree>
    <p:extLst>
      <p:ext uri="{BB962C8B-B14F-4D97-AF65-F5344CB8AC3E}">
        <p14:creationId xmlns:p14="http://schemas.microsoft.com/office/powerpoint/2010/main" val="400346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3859C207-9EAE-64F1-B1CF-C754745B1D47}"/>
              </a:ext>
            </a:extLst>
          </p:cNvPr>
          <p:cNvPicPr>
            <a:picLocks noChangeAspect="1"/>
          </p:cNvPicPr>
          <p:nvPr/>
        </p:nvPicPr>
        <p:blipFill>
          <a:blip r:embed="rId2"/>
          <a:stretch>
            <a:fillRect/>
          </a:stretch>
        </p:blipFill>
        <p:spPr>
          <a:xfrm>
            <a:off x="0" y="1773296"/>
            <a:ext cx="12192000" cy="3311407"/>
          </a:xfrm>
          <a:prstGeom prst="rect">
            <a:avLst/>
          </a:prstGeom>
        </p:spPr>
      </p:pic>
    </p:spTree>
    <p:extLst>
      <p:ext uri="{BB962C8B-B14F-4D97-AF65-F5344CB8AC3E}">
        <p14:creationId xmlns:p14="http://schemas.microsoft.com/office/powerpoint/2010/main" val="32001832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53</Words>
  <Application>Microsoft Office PowerPoint</Application>
  <PresentationFormat>Widescreen</PresentationFormat>
  <Paragraphs>7</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13</cp:revision>
  <dcterms:created xsi:type="dcterms:W3CDTF">2021-03-05T00:09:04Z</dcterms:created>
  <dcterms:modified xsi:type="dcterms:W3CDTF">2024-05-24T23:50:22Z</dcterms:modified>
</cp:coreProperties>
</file>