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7" r:id="rId3"/>
    <p:sldId id="264" r:id="rId4"/>
    <p:sldId id="265" r:id="rId5"/>
    <p:sldId id="266" r:id="rId6"/>
    <p:sldId id="268" r:id="rId7"/>
    <p:sldId id="261" r:id="rId8"/>
    <p:sldId id="262" r:id="rId9"/>
    <p:sldId id="263" r:id="rId10"/>
    <p:sldId id="257" r:id="rId11"/>
    <p:sldId id="258" r:id="rId12"/>
    <p:sldId id="259" r:id="rId13"/>
    <p:sldId id="26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0608" autoAdjust="0"/>
  </p:normalViewPr>
  <p:slideViewPr>
    <p:cSldViewPr snapToGrid="0" showGuides="1">
      <p:cViewPr varScale="1">
        <p:scale>
          <a:sx n="65" d="100"/>
          <a:sy n="65" d="100"/>
        </p:scale>
        <p:origin x="22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8385EFE7-8CBF-48D1-BFB2-516085A58344}"/>
    <pc:docChg chg="custSel mod modSld">
      <pc:chgData name="Sarah Gothard" userId="0e53f415fda5f162" providerId="LiveId" clId="{8385EFE7-8CBF-48D1-BFB2-516085A58344}" dt="2019-10-04T02:19:17.032" v="12" actId="26606"/>
      <pc:docMkLst>
        <pc:docMk/>
      </pc:docMkLst>
      <pc:sldChg chg="addSp modSp mod setBg">
        <pc:chgData name="Sarah Gothard" userId="0e53f415fda5f162" providerId="LiveId" clId="{8385EFE7-8CBF-48D1-BFB2-516085A58344}" dt="2019-10-04T02:18:33.646" v="0" actId="26606"/>
        <pc:sldMkLst>
          <pc:docMk/>
          <pc:sldMk cId="536071998" sldId="256"/>
        </pc:sldMkLst>
        <pc:spChg chg="add">
          <ac:chgData name="Sarah Gothard" userId="0e53f415fda5f162" providerId="LiveId" clId="{8385EFE7-8CBF-48D1-BFB2-516085A58344}" dt="2019-10-04T02:18:33.646" v="0" actId="26606"/>
          <ac:spMkLst>
            <pc:docMk/>
            <pc:sldMk cId="536071998" sldId="256"/>
            <ac:spMk id="7" creationId="{32BC26D8-82FB-445E-AA49-62A77D7C1EE0}"/>
          </ac:spMkLst>
        </pc:spChg>
        <pc:spChg chg="add">
          <ac:chgData name="Sarah Gothard" userId="0e53f415fda5f162" providerId="LiveId" clId="{8385EFE7-8CBF-48D1-BFB2-516085A58344}" dt="2019-10-04T02:18:33.646" v="0" actId="26606"/>
          <ac:spMkLst>
            <pc:docMk/>
            <pc:sldMk cId="536071998" sldId="256"/>
            <ac:spMk id="9" creationId="{CB44330D-EA18-4254-AA95-EB49948539B8}"/>
          </ac:spMkLst>
        </pc:spChg>
        <pc:picChg chg="mod">
          <ac:chgData name="Sarah Gothard" userId="0e53f415fda5f162" providerId="LiveId" clId="{8385EFE7-8CBF-48D1-BFB2-516085A58344}" dt="2019-10-04T02:18:33.646" v="0" actId="26606"/>
          <ac:picMkLst>
            <pc:docMk/>
            <pc:sldMk cId="536071998" sldId="256"/>
            <ac:picMk id="2" creationId="{B0DA0FC9-9680-4A67-A4BB-3C4E679B9E9E}"/>
          </ac:picMkLst>
        </pc:picChg>
      </pc:sldChg>
      <pc:sldChg chg="addSp modSp mod setBg">
        <pc:chgData name="Sarah Gothard" userId="0e53f415fda5f162" providerId="LiveId" clId="{8385EFE7-8CBF-48D1-BFB2-516085A58344}" dt="2019-10-04T02:19:05.893" v="9" actId="26606"/>
        <pc:sldMkLst>
          <pc:docMk/>
          <pc:sldMk cId="2416579894" sldId="257"/>
        </pc:sldMkLst>
        <pc:spChg chg="mod ord">
          <ac:chgData name="Sarah Gothard" userId="0e53f415fda5f162" providerId="LiveId" clId="{8385EFE7-8CBF-48D1-BFB2-516085A58344}" dt="2019-10-04T02:19:05.893" v="9" actId="26606"/>
          <ac:spMkLst>
            <pc:docMk/>
            <pc:sldMk cId="2416579894" sldId="257"/>
            <ac:spMk id="4" creationId="{EF7B8C23-01C9-4BB6-A4E2-3D3081B87842}"/>
          </ac:spMkLst>
        </pc:spChg>
        <pc:spChg chg="add">
          <ac:chgData name="Sarah Gothard" userId="0e53f415fda5f162" providerId="LiveId" clId="{8385EFE7-8CBF-48D1-BFB2-516085A58344}" dt="2019-10-04T02:19:05.893" v="9" actId="26606"/>
          <ac:spMkLst>
            <pc:docMk/>
            <pc:sldMk cId="2416579894" sldId="257"/>
            <ac:spMk id="9" creationId="{32BC26D8-82FB-445E-AA49-62A77D7C1EE0}"/>
          </ac:spMkLst>
        </pc:spChg>
        <pc:spChg chg="add">
          <ac:chgData name="Sarah Gothard" userId="0e53f415fda5f162" providerId="LiveId" clId="{8385EFE7-8CBF-48D1-BFB2-516085A58344}" dt="2019-10-04T02:19:05.893" v="9" actId="26606"/>
          <ac:spMkLst>
            <pc:docMk/>
            <pc:sldMk cId="2416579894" sldId="257"/>
            <ac:spMk id="11" creationId="{CB44330D-EA18-4254-AA95-EB49948539B8}"/>
          </ac:spMkLst>
        </pc:spChg>
        <pc:picChg chg="mod">
          <ac:chgData name="Sarah Gothard" userId="0e53f415fda5f162" providerId="LiveId" clId="{8385EFE7-8CBF-48D1-BFB2-516085A58344}" dt="2019-10-04T02:19:05.893" v="9" actId="26606"/>
          <ac:picMkLst>
            <pc:docMk/>
            <pc:sldMk cId="2416579894" sldId="257"/>
            <ac:picMk id="2" creationId="{CCE8059C-4A5C-4E96-AE3F-41EE23625247}"/>
          </ac:picMkLst>
        </pc:picChg>
      </pc:sldChg>
      <pc:sldChg chg="addSp modSp mod setBg">
        <pc:chgData name="Sarah Gothard" userId="0e53f415fda5f162" providerId="LiveId" clId="{8385EFE7-8CBF-48D1-BFB2-516085A58344}" dt="2019-10-04T02:19:08.815" v="10" actId="26606"/>
        <pc:sldMkLst>
          <pc:docMk/>
          <pc:sldMk cId="3222512092" sldId="258"/>
        </pc:sldMkLst>
        <pc:spChg chg="mod ord">
          <ac:chgData name="Sarah Gothard" userId="0e53f415fda5f162" providerId="LiveId" clId="{8385EFE7-8CBF-48D1-BFB2-516085A58344}" dt="2019-10-04T02:19:08.815" v="10" actId="26606"/>
          <ac:spMkLst>
            <pc:docMk/>
            <pc:sldMk cId="3222512092" sldId="258"/>
            <ac:spMk id="4" creationId="{EF7B8C23-01C9-4BB6-A4E2-3D3081B87842}"/>
          </ac:spMkLst>
        </pc:spChg>
        <pc:spChg chg="add">
          <ac:chgData name="Sarah Gothard" userId="0e53f415fda5f162" providerId="LiveId" clId="{8385EFE7-8CBF-48D1-BFB2-516085A58344}" dt="2019-10-04T02:19:08.815" v="10" actId="26606"/>
          <ac:spMkLst>
            <pc:docMk/>
            <pc:sldMk cId="3222512092" sldId="258"/>
            <ac:spMk id="9" creationId="{32BC26D8-82FB-445E-AA49-62A77D7C1EE0}"/>
          </ac:spMkLst>
        </pc:spChg>
        <pc:spChg chg="add">
          <ac:chgData name="Sarah Gothard" userId="0e53f415fda5f162" providerId="LiveId" clId="{8385EFE7-8CBF-48D1-BFB2-516085A58344}" dt="2019-10-04T02:19:08.815" v="10" actId="26606"/>
          <ac:spMkLst>
            <pc:docMk/>
            <pc:sldMk cId="3222512092" sldId="258"/>
            <ac:spMk id="11" creationId="{CB44330D-EA18-4254-AA95-EB49948539B8}"/>
          </ac:spMkLst>
        </pc:spChg>
        <pc:picChg chg="mod">
          <ac:chgData name="Sarah Gothard" userId="0e53f415fda5f162" providerId="LiveId" clId="{8385EFE7-8CBF-48D1-BFB2-516085A58344}" dt="2019-10-04T02:19:08.815" v="10" actId="26606"/>
          <ac:picMkLst>
            <pc:docMk/>
            <pc:sldMk cId="3222512092" sldId="258"/>
            <ac:picMk id="2" creationId="{F8E73D19-ECFE-4444-AD7C-FB37B61586EC}"/>
          </ac:picMkLst>
        </pc:picChg>
      </pc:sldChg>
      <pc:sldChg chg="addSp modSp mod setBg">
        <pc:chgData name="Sarah Gothard" userId="0e53f415fda5f162" providerId="LiveId" clId="{8385EFE7-8CBF-48D1-BFB2-516085A58344}" dt="2019-10-04T02:19:11.287" v="11" actId="26606"/>
        <pc:sldMkLst>
          <pc:docMk/>
          <pc:sldMk cId="258004554" sldId="259"/>
        </pc:sldMkLst>
        <pc:spChg chg="mod ord">
          <ac:chgData name="Sarah Gothard" userId="0e53f415fda5f162" providerId="LiveId" clId="{8385EFE7-8CBF-48D1-BFB2-516085A58344}" dt="2019-10-04T02:19:11.287" v="11" actId="26606"/>
          <ac:spMkLst>
            <pc:docMk/>
            <pc:sldMk cId="258004554" sldId="259"/>
            <ac:spMk id="4" creationId="{EF7B8C23-01C9-4BB6-A4E2-3D3081B87842}"/>
          </ac:spMkLst>
        </pc:spChg>
        <pc:spChg chg="add">
          <ac:chgData name="Sarah Gothard" userId="0e53f415fda5f162" providerId="LiveId" clId="{8385EFE7-8CBF-48D1-BFB2-516085A58344}" dt="2019-10-04T02:19:11.287" v="11" actId="26606"/>
          <ac:spMkLst>
            <pc:docMk/>
            <pc:sldMk cId="258004554" sldId="259"/>
            <ac:spMk id="9" creationId="{32BC26D8-82FB-445E-AA49-62A77D7C1EE0}"/>
          </ac:spMkLst>
        </pc:spChg>
        <pc:spChg chg="add">
          <ac:chgData name="Sarah Gothard" userId="0e53f415fda5f162" providerId="LiveId" clId="{8385EFE7-8CBF-48D1-BFB2-516085A58344}" dt="2019-10-04T02:19:11.287" v="11" actId="26606"/>
          <ac:spMkLst>
            <pc:docMk/>
            <pc:sldMk cId="258004554" sldId="259"/>
            <ac:spMk id="11" creationId="{CB44330D-EA18-4254-AA95-EB49948539B8}"/>
          </ac:spMkLst>
        </pc:spChg>
        <pc:picChg chg="mod">
          <ac:chgData name="Sarah Gothard" userId="0e53f415fda5f162" providerId="LiveId" clId="{8385EFE7-8CBF-48D1-BFB2-516085A58344}" dt="2019-10-04T02:19:11.287" v="11" actId="26606"/>
          <ac:picMkLst>
            <pc:docMk/>
            <pc:sldMk cId="258004554" sldId="259"/>
            <ac:picMk id="2" creationId="{486F13BF-D047-49F7-BA2B-8A90EAC64B0D}"/>
          </ac:picMkLst>
        </pc:picChg>
      </pc:sldChg>
      <pc:sldChg chg="addSp modSp mod setBg">
        <pc:chgData name="Sarah Gothard" userId="0e53f415fda5f162" providerId="LiveId" clId="{8385EFE7-8CBF-48D1-BFB2-516085A58344}" dt="2019-10-04T02:19:17.032" v="12" actId="26606"/>
        <pc:sldMkLst>
          <pc:docMk/>
          <pc:sldMk cId="2329791556" sldId="260"/>
        </pc:sldMkLst>
        <pc:spChg chg="mod ord">
          <ac:chgData name="Sarah Gothard" userId="0e53f415fda5f162" providerId="LiveId" clId="{8385EFE7-8CBF-48D1-BFB2-516085A58344}" dt="2019-10-04T02:19:17.032" v="12" actId="26606"/>
          <ac:spMkLst>
            <pc:docMk/>
            <pc:sldMk cId="2329791556" sldId="260"/>
            <ac:spMk id="4" creationId="{EF7B8C23-01C9-4BB6-A4E2-3D3081B87842}"/>
          </ac:spMkLst>
        </pc:spChg>
        <pc:spChg chg="add">
          <ac:chgData name="Sarah Gothard" userId="0e53f415fda5f162" providerId="LiveId" clId="{8385EFE7-8CBF-48D1-BFB2-516085A58344}" dt="2019-10-04T02:19:17.032" v="12" actId="26606"/>
          <ac:spMkLst>
            <pc:docMk/>
            <pc:sldMk cId="2329791556" sldId="260"/>
            <ac:spMk id="9" creationId="{32BC26D8-82FB-445E-AA49-62A77D7C1EE0}"/>
          </ac:spMkLst>
        </pc:spChg>
        <pc:spChg chg="add">
          <ac:chgData name="Sarah Gothard" userId="0e53f415fda5f162" providerId="LiveId" clId="{8385EFE7-8CBF-48D1-BFB2-516085A58344}" dt="2019-10-04T02:19:17.032" v="12" actId="26606"/>
          <ac:spMkLst>
            <pc:docMk/>
            <pc:sldMk cId="2329791556" sldId="260"/>
            <ac:spMk id="11" creationId="{CB44330D-EA18-4254-AA95-EB49948539B8}"/>
          </ac:spMkLst>
        </pc:spChg>
        <pc:picChg chg="mod">
          <ac:chgData name="Sarah Gothard" userId="0e53f415fda5f162" providerId="LiveId" clId="{8385EFE7-8CBF-48D1-BFB2-516085A58344}" dt="2019-10-04T02:19:17.032" v="12" actId="26606"/>
          <ac:picMkLst>
            <pc:docMk/>
            <pc:sldMk cId="2329791556" sldId="260"/>
            <ac:picMk id="2" creationId="{73A9E6C1-9247-412D-9E05-B366B0873644}"/>
          </ac:picMkLst>
        </pc:picChg>
      </pc:sldChg>
      <pc:sldChg chg="addSp modSp mod setBg">
        <pc:chgData name="Sarah Gothard" userId="0e53f415fda5f162" providerId="LiveId" clId="{8385EFE7-8CBF-48D1-BFB2-516085A58344}" dt="2019-10-04T02:18:53.462" v="6" actId="26606"/>
        <pc:sldMkLst>
          <pc:docMk/>
          <pc:sldMk cId="3334437110" sldId="261"/>
        </pc:sldMkLst>
        <pc:spChg chg="mod ord">
          <ac:chgData name="Sarah Gothard" userId="0e53f415fda5f162" providerId="LiveId" clId="{8385EFE7-8CBF-48D1-BFB2-516085A58344}" dt="2019-10-04T02:18:53.462" v="6" actId="26606"/>
          <ac:spMkLst>
            <pc:docMk/>
            <pc:sldMk cId="3334437110" sldId="261"/>
            <ac:spMk id="4" creationId="{EF7B8C23-01C9-4BB6-A4E2-3D3081B87842}"/>
          </ac:spMkLst>
        </pc:spChg>
        <pc:spChg chg="add">
          <ac:chgData name="Sarah Gothard" userId="0e53f415fda5f162" providerId="LiveId" clId="{8385EFE7-8CBF-48D1-BFB2-516085A58344}" dt="2019-10-04T02:18:53.462" v="6" actId="26606"/>
          <ac:spMkLst>
            <pc:docMk/>
            <pc:sldMk cId="3334437110" sldId="261"/>
            <ac:spMk id="9" creationId="{32BC26D8-82FB-445E-AA49-62A77D7C1EE0}"/>
          </ac:spMkLst>
        </pc:spChg>
        <pc:spChg chg="add">
          <ac:chgData name="Sarah Gothard" userId="0e53f415fda5f162" providerId="LiveId" clId="{8385EFE7-8CBF-48D1-BFB2-516085A58344}" dt="2019-10-04T02:18:53.462" v="6" actId="26606"/>
          <ac:spMkLst>
            <pc:docMk/>
            <pc:sldMk cId="3334437110" sldId="261"/>
            <ac:spMk id="11" creationId="{CB44330D-EA18-4254-AA95-EB49948539B8}"/>
          </ac:spMkLst>
        </pc:spChg>
        <pc:picChg chg="mod">
          <ac:chgData name="Sarah Gothard" userId="0e53f415fda5f162" providerId="LiveId" clId="{8385EFE7-8CBF-48D1-BFB2-516085A58344}" dt="2019-10-04T02:18:53.462" v="6" actId="26606"/>
          <ac:picMkLst>
            <pc:docMk/>
            <pc:sldMk cId="3334437110" sldId="261"/>
            <ac:picMk id="2" creationId="{F8E73D19-ECFE-4444-AD7C-FB37B61586EC}"/>
          </ac:picMkLst>
        </pc:picChg>
      </pc:sldChg>
      <pc:sldChg chg="addSp modSp mod setBg">
        <pc:chgData name="Sarah Gothard" userId="0e53f415fda5f162" providerId="LiveId" clId="{8385EFE7-8CBF-48D1-BFB2-516085A58344}" dt="2019-10-04T02:18:57.680" v="7" actId="26606"/>
        <pc:sldMkLst>
          <pc:docMk/>
          <pc:sldMk cId="4273504406" sldId="262"/>
        </pc:sldMkLst>
        <pc:spChg chg="mod ord">
          <ac:chgData name="Sarah Gothard" userId="0e53f415fda5f162" providerId="LiveId" clId="{8385EFE7-8CBF-48D1-BFB2-516085A58344}" dt="2019-10-04T02:18:57.680" v="7" actId="26606"/>
          <ac:spMkLst>
            <pc:docMk/>
            <pc:sldMk cId="4273504406" sldId="262"/>
            <ac:spMk id="4" creationId="{EF7B8C23-01C9-4BB6-A4E2-3D3081B87842}"/>
          </ac:spMkLst>
        </pc:spChg>
        <pc:spChg chg="add">
          <ac:chgData name="Sarah Gothard" userId="0e53f415fda5f162" providerId="LiveId" clId="{8385EFE7-8CBF-48D1-BFB2-516085A58344}" dt="2019-10-04T02:18:57.680" v="7" actId="26606"/>
          <ac:spMkLst>
            <pc:docMk/>
            <pc:sldMk cId="4273504406" sldId="262"/>
            <ac:spMk id="9" creationId="{32BC26D8-82FB-445E-AA49-62A77D7C1EE0}"/>
          </ac:spMkLst>
        </pc:spChg>
        <pc:spChg chg="add">
          <ac:chgData name="Sarah Gothard" userId="0e53f415fda5f162" providerId="LiveId" clId="{8385EFE7-8CBF-48D1-BFB2-516085A58344}" dt="2019-10-04T02:18:57.680" v="7" actId="26606"/>
          <ac:spMkLst>
            <pc:docMk/>
            <pc:sldMk cId="4273504406" sldId="262"/>
            <ac:spMk id="11" creationId="{CB44330D-EA18-4254-AA95-EB49948539B8}"/>
          </ac:spMkLst>
        </pc:spChg>
        <pc:picChg chg="mod">
          <ac:chgData name="Sarah Gothard" userId="0e53f415fda5f162" providerId="LiveId" clId="{8385EFE7-8CBF-48D1-BFB2-516085A58344}" dt="2019-10-04T02:18:57.680" v="7" actId="26606"/>
          <ac:picMkLst>
            <pc:docMk/>
            <pc:sldMk cId="4273504406" sldId="262"/>
            <ac:picMk id="2" creationId="{486F13BF-D047-49F7-BA2B-8A90EAC64B0D}"/>
          </ac:picMkLst>
        </pc:picChg>
      </pc:sldChg>
      <pc:sldChg chg="addSp modSp mod setBg">
        <pc:chgData name="Sarah Gothard" userId="0e53f415fda5f162" providerId="LiveId" clId="{8385EFE7-8CBF-48D1-BFB2-516085A58344}" dt="2019-10-04T02:19:03.297" v="8" actId="26606"/>
        <pc:sldMkLst>
          <pc:docMk/>
          <pc:sldMk cId="441800494" sldId="263"/>
        </pc:sldMkLst>
        <pc:spChg chg="mod ord">
          <ac:chgData name="Sarah Gothard" userId="0e53f415fda5f162" providerId="LiveId" clId="{8385EFE7-8CBF-48D1-BFB2-516085A58344}" dt="2019-10-04T02:19:03.297" v="8" actId="26606"/>
          <ac:spMkLst>
            <pc:docMk/>
            <pc:sldMk cId="441800494" sldId="263"/>
            <ac:spMk id="4" creationId="{EF7B8C23-01C9-4BB6-A4E2-3D3081B87842}"/>
          </ac:spMkLst>
        </pc:spChg>
        <pc:spChg chg="add">
          <ac:chgData name="Sarah Gothard" userId="0e53f415fda5f162" providerId="LiveId" clId="{8385EFE7-8CBF-48D1-BFB2-516085A58344}" dt="2019-10-04T02:19:03.297" v="8" actId="26606"/>
          <ac:spMkLst>
            <pc:docMk/>
            <pc:sldMk cId="441800494" sldId="263"/>
            <ac:spMk id="9" creationId="{32BC26D8-82FB-445E-AA49-62A77D7C1EE0}"/>
          </ac:spMkLst>
        </pc:spChg>
        <pc:spChg chg="add">
          <ac:chgData name="Sarah Gothard" userId="0e53f415fda5f162" providerId="LiveId" clId="{8385EFE7-8CBF-48D1-BFB2-516085A58344}" dt="2019-10-04T02:19:03.297" v="8" actId="26606"/>
          <ac:spMkLst>
            <pc:docMk/>
            <pc:sldMk cId="441800494" sldId="263"/>
            <ac:spMk id="11" creationId="{CB44330D-EA18-4254-AA95-EB49948539B8}"/>
          </ac:spMkLst>
        </pc:spChg>
        <pc:picChg chg="mod">
          <ac:chgData name="Sarah Gothard" userId="0e53f415fda5f162" providerId="LiveId" clId="{8385EFE7-8CBF-48D1-BFB2-516085A58344}" dt="2019-10-04T02:19:03.297" v="8" actId="26606"/>
          <ac:picMkLst>
            <pc:docMk/>
            <pc:sldMk cId="441800494" sldId="263"/>
            <ac:picMk id="2" creationId="{73A9E6C1-9247-412D-9E05-B366B0873644}"/>
          </ac:picMkLst>
        </pc:picChg>
      </pc:sldChg>
      <pc:sldChg chg="addSp modSp mod setBg">
        <pc:chgData name="Sarah Gothard" userId="0e53f415fda5f162" providerId="LiveId" clId="{8385EFE7-8CBF-48D1-BFB2-516085A58344}" dt="2019-10-04T02:18:39.076" v="2" actId="26606"/>
        <pc:sldMkLst>
          <pc:docMk/>
          <pc:sldMk cId="2829301175" sldId="264"/>
        </pc:sldMkLst>
        <pc:spChg chg="mod ord">
          <ac:chgData name="Sarah Gothard" userId="0e53f415fda5f162" providerId="LiveId" clId="{8385EFE7-8CBF-48D1-BFB2-516085A58344}" dt="2019-10-04T02:18:39.076" v="2" actId="26606"/>
          <ac:spMkLst>
            <pc:docMk/>
            <pc:sldMk cId="2829301175" sldId="264"/>
            <ac:spMk id="4" creationId="{EF7B8C23-01C9-4BB6-A4E2-3D3081B87842}"/>
          </ac:spMkLst>
        </pc:spChg>
        <pc:spChg chg="add">
          <ac:chgData name="Sarah Gothard" userId="0e53f415fda5f162" providerId="LiveId" clId="{8385EFE7-8CBF-48D1-BFB2-516085A58344}" dt="2019-10-04T02:18:39.076" v="2" actId="26606"/>
          <ac:spMkLst>
            <pc:docMk/>
            <pc:sldMk cId="2829301175" sldId="264"/>
            <ac:spMk id="9" creationId="{32BC26D8-82FB-445E-AA49-62A77D7C1EE0}"/>
          </ac:spMkLst>
        </pc:spChg>
        <pc:spChg chg="add">
          <ac:chgData name="Sarah Gothard" userId="0e53f415fda5f162" providerId="LiveId" clId="{8385EFE7-8CBF-48D1-BFB2-516085A58344}" dt="2019-10-04T02:18:39.076" v="2" actId="26606"/>
          <ac:spMkLst>
            <pc:docMk/>
            <pc:sldMk cId="2829301175" sldId="264"/>
            <ac:spMk id="11" creationId="{CB44330D-EA18-4254-AA95-EB49948539B8}"/>
          </ac:spMkLst>
        </pc:spChg>
        <pc:picChg chg="mod">
          <ac:chgData name="Sarah Gothard" userId="0e53f415fda5f162" providerId="LiveId" clId="{8385EFE7-8CBF-48D1-BFB2-516085A58344}" dt="2019-10-04T02:18:39.076" v="2" actId="26606"/>
          <ac:picMkLst>
            <pc:docMk/>
            <pc:sldMk cId="2829301175" sldId="264"/>
            <ac:picMk id="2" creationId="{F8E73D19-ECFE-4444-AD7C-FB37B61586EC}"/>
          </ac:picMkLst>
        </pc:picChg>
      </pc:sldChg>
      <pc:sldChg chg="addSp modSp mod setBg">
        <pc:chgData name="Sarah Gothard" userId="0e53f415fda5f162" providerId="LiveId" clId="{8385EFE7-8CBF-48D1-BFB2-516085A58344}" dt="2019-10-04T02:18:42.102" v="3" actId="26606"/>
        <pc:sldMkLst>
          <pc:docMk/>
          <pc:sldMk cId="514258610" sldId="265"/>
        </pc:sldMkLst>
        <pc:spChg chg="mod ord">
          <ac:chgData name="Sarah Gothard" userId="0e53f415fda5f162" providerId="LiveId" clId="{8385EFE7-8CBF-48D1-BFB2-516085A58344}" dt="2019-10-04T02:18:42.102" v="3" actId="26606"/>
          <ac:spMkLst>
            <pc:docMk/>
            <pc:sldMk cId="514258610" sldId="265"/>
            <ac:spMk id="4" creationId="{EF7B8C23-01C9-4BB6-A4E2-3D3081B87842}"/>
          </ac:spMkLst>
        </pc:spChg>
        <pc:spChg chg="add">
          <ac:chgData name="Sarah Gothard" userId="0e53f415fda5f162" providerId="LiveId" clId="{8385EFE7-8CBF-48D1-BFB2-516085A58344}" dt="2019-10-04T02:18:42.102" v="3" actId="26606"/>
          <ac:spMkLst>
            <pc:docMk/>
            <pc:sldMk cId="514258610" sldId="265"/>
            <ac:spMk id="9" creationId="{32BC26D8-82FB-445E-AA49-62A77D7C1EE0}"/>
          </ac:spMkLst>
        </pc:spChg>
        <pc:spChg chg="add">
          <ac:chgData name="Sarah Gothard" userId="0e53f415fda5f162" providerId="LiveId" clId="{8385EFE7-8CBF-48D1-BFB2-516085A58344}" dt="2019-10-04T02:18:42.102" v="3" actId="26606"/>
          <ac:spMkLst>
            <pc:docMk/>
            <pc:sldMk cId="514258610" sldId="265"/>
            <ac:spMk id="11" creationId="{CB44330D-EA18-4254-AA95-EB49948539B8}"/>
          </ac:spMkLst>
        </pc:spChg>
        <pc:picChg chg="mod">
          <ac:chgData name="Sarah Gothard" userId="0e53f415fda5f162" providerId="LiveId" clId="{8385EFE7-8CBF-48D1-BFB2-516085A58344}" dt="2019-10-04T02:18:42.102" v="3" actId="26606"/>
          <ac:picMkLst>
            <pc:docMk/>
            <pc:sldMk cId="514258610" sldId="265"/>
            <ac:picMk id="2" creationId="{486F13BF-D047-49F7-BA2B-8A90EAC64B0D}"/>
          </ac:picMkLst>
        </pc:picChg>
      </pc:sldChg>
      <pc:sldChg chg="addSp modSp mod setBg">
        <pc:chgData name="Sarah Gothard" userId="0e53f415fda5f162" providerId="LiveId" clId="{8385EFE7-8CBF-48D1-BFB2-516085A58344}" dt="2019-10-04T02:18:47.287" v="4" actId="26606"/>
        <pc:sldMkLst>
          <pc:docMk/>
          <pc:sldMk cId="1682840954" sldId="266"/>
        </pc:sldMkLst>
        <pc:spChg chg="mod ord">
          <ac:chgData name="Sarah Gothard" userId="0e53f415fda5f162" providerId="LiveId" clId="{8385EFE7-8CBF-48D1-BFB2-516085A58344}" dt="2019-10-04T02:18:47.287" v="4" actId="26606"/>
          <ac:spMkLst>
            <pc:docMk/>
            <pc:sldMk cId="1682840954" sldId="266"/>
            <ac:spMk id="4" creationId="{EF7B8C23-01C9-4BB6-A4E2-3D3081B87842}"/>
          </ac:spMkLst>
        </pc:spChg>
        <pc:spChg chg="add">
          <ac:chgData name="Sarah Gothard" userId="0e53f415fda5f162" providerId="LiveId" clId="{8385EFE7-8CBF-48D1-BFB2-516085A58344}" dt="2019-10-04T02:18:47.287" v="4" actId="26606"/>
          <ac:spMkLst>
            <pc:docMk/>
            <pc:sldMk cId="1682840954" sldId="266"/>
            <ac:spMk id="9" creationId="{32BC26D8-82FB-445E-AA49-62A77D7C1EE0}"/>
          </ac:spMkLst>
        </pc:spChg>
        <pc:spChg chg="add">
          <ac:chgData name="Sarah Gothard" userId="0e53f415fda5f162" providerId="LiveId" clId="{8385EFE7-8CBF-48D1-BFB2-516085A58344}" dt="2019-10-04T02:18:47.287" v="4" actId="26606"/>
          <ac:spMkLst>
            <pc:docMk/>
            <pc:sldMk cId="1682840954" sldId="266"/>
            <ac:spMk id="11" creationId="{CB44330D-EA18-4254-AA95-EB49948539B8}"/>
          </ac:spMkLst>
        </pc:spChg>
        <pc:picChg chg="mod">
          <ac:chgData name="Sarah Gothard" userId="0e53f415fda5f162" providerId="LiveId" clId="{8385EFE7-8CBF-48D1-BFB2-516085A58344}" dt="2019-10-04T02:18:47.287" v="4" actId="26606"/>
          <ac:picMkLst>
            <pc:docMk/>
            <pc:sldMk cId="1682840954" sldId="266"/>
            <ac:picMk id="2" creationId="{73A9E6C1-9247-412D-9E05-B366B0873644}"/>
          </ac:picMkLst>
        </pc:picChg>
      </pc:sldChg>
      <pc:sldChg chg="addSp modSp mod setBg">
        <pc:chgData name="Sarah Gothard" userId="0e53f415fda5f162" providerId="LiveId" clId="{8385EFE7-8CBF-48D1-BFB2-516085A58344}" dt="2019-10-04T02:18:36.198" v="1" actId="26606"/>
        <pc:sldMkLst>
          <pc:docMk/>
          <pc:sldMk cId="1069579908" sldId="267"/>
        </pc:sldMkLst>
        <pc:spChg chg="mod ord">
          <ac:chgData name="Sarah Gothard" userId="0e53f415fda5f162" providerId="LiveId" clId="{8385EFE7-8CBF-48D1-BFB2-516085A58344}" dt="2019-10-04T02:18:36.198" v="1" actId="26606"/>
          <ac:spMkLst>
            <pc:docMk/>
            <pc:sldMk cId="1069579908" sldId="267"/>
            <ac:spMk id="4" creationId="{A27884B4-2299-4A6A-9AA1-B4F3FBEA982D}"/>
          </ac:spMkLst>
        </pc:spChg>
        <pc:spChg chg="add">
          <ac:chgData name="Sarah Gothard" userId="0e53f415fda5f162" providerId="LiveId" clId="{8385EFE7-8CBF-48D1-BFB2-516085A58344}" dt="2019-10-04T02:18:36.198" v="1" actId="26606"/>
          <ac:spMkLst>
            <pc:docMk/>
            <pc:sldMk cId="1069579908" sldId="267"/>
            <ac:spMk id="10" creationId="{32BC26D8-82FB-445E-AA49-62A77D7C1EE0}"/>
          </ac:spMkLst>
        </pc:spChg>
        <pc:spChg chg="add">
          <ac:chgData name="Sarah Gothard" userId="0e53f415fda5f162" providerId="LiveId" clId="{8385EFE7-8CBF-48D1-BFB2-516085A58344}" dt="2019-10-04T02:18:36.198" v="1" actId="26606"/>
          <ac:spMkLst>
            <pc:docMk/>
            <pc:sldMk cId="1069579908" sldId="267"/>
            <ac:spMk id="12" creationId="{CB44330D-EA18-4254-AA95-EB49948539B8}"/>
          </ac:spMkLst>
        </pc:spChg>
        <pc:picChg chg="mod">
          <ac:chgData name="Sarah Gothard" userId="0e53f415fda5f162" providerId="LiveId" clId="{8385EFE7-8CBF-48D1-BFB2-516085A58344}" dt="2019-10-04T02:18:36.198" v="1" actId="26606"/>
          <ac:picMkLst>
            <pc:docMk/>
            <pc:sldMk cId="1069579908" sldId="267"/>
            <ac:picMk id="5" creationId="{DC2CA2EC-0746-48DD-AA1F-45B8B6299D23}"/>
          </ac:picMkLst>
        </pc:picChg>
      </pc:sldChg>
      <pc:sldChg chg="addSp modSp mod setBg">
        <pc:chgData name="Sarah Gothard" userId="0e53f415fda5f162" providerId="LiveId" clId="{8385EFE7-8CBF-48D1-BFB2-516085A58344}" dt="2019-10-04T02:18:50.217" v="5" actId="26606"/>
        <pc:sldMkLst>
          <pc:docMk/>
          <pc:sldMk cId="4237506292" sldId="268"/>
        </pc:sldMkLst>
        <pc:spChg chg="mod ord">
          <ac:chgData name="Sarah Gothard" userId="0e53f415fda5f162" providerId="LiveId" clId="{8385EFE7-8CBF-48D1-BFB2-516085A58344}" dt="2019-10-04T02:18:50.217" v="5" actId="26606"/>
          <ac:spMkLst>
            <pc:docMk/>
            <pc:sldMk cId="4237506292" sldId="268"/>
            <ac:spMk id="4" creationId="{9EFF1727-A1C0-465B-AE38-23C2592A5ACE}"/>
          </ac:spMkLst>
        </pc:spChg>
        <pc:spChg chg="add">
          <ac:chgData name="Sarah Gothard" userId="0e53f415fda5f162" providerId="LiveId" clId="{8385EFE7-8CBF-48D1-BFB2-516085A58344}" dt="2019-10-04T02:18:50.217" v="5" actId="26606"/>
          <ac:spMkLst>
            <pc:docMk/>
            <pc:sldMk cId="4237506292" sldId="268"/>
            <ac:spMk id="10" creationId="{32BC26D8-82FB-445E-AA49-62A77D7C1EE0}"/>
          </ac:spMkLst>
        </pc:spChg>
        <pc:spChg chg="add">
          <ac:chgData name="Sarah Gothard" userId="0e53f415fda5f162" providerId="LiveId" clId="{8385EFE7-8CBF-48D1-BFB2-516085A58344}" dt="2019-10-04T02:18:50.217" v="5" actId="26606"/>
          <ac:spMkLst>
            <pc:docMk/>
            <pc:sldMk cId="4237506292" sldId="268"/>
            <ac:spMk id="12" creationId="{CB44330D-EA18-4254-AA95-EB49948539B8}"/>
          </ac:spMkLst>
        </pc:spChg>
        <pc:picChg chg="mod">
          <ac:chgData name="Sarah Gothard" userId="0e53f415fda5f162" providerId="LiveId" clId="{8385EFE7-8CBF-48D1-BFB2-516085A58344}" dt="2019-10-04T02:18:50.217" v="5" actId="26606"/>
          <ac:picMkLst>
            <pc:docMk/>
            <pc:sldMk cId="4237506292" sldId="268"/>
            <ac:picMk id="5" creationId="{3835A611-64ED-486D-A871-1AF9520D8149}"/>
          </ac:picMkLst>
        </pc:picChg>
      </pc:sldChg>
    </pc:docChg>
  </pc:docChgLst>
  <pc:docChgLst>
    <pc:chgData name="Sarah Gothard" userId="0e53f415fda5f162" providerId="LiveId" clId="{6EAA87DD-AD86-4298-906C-7D645A647113}"/>
  </pc:docChgLst>
  <pc:docChgLst>
    <pc:chgData name="Sarah Gothard" userId="0e53f415fda5f162" providerId="LiveId" clId="{0AE0D5E7-E586-4F84-B252-A579ADF62802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787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555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04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118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323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681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716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454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114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797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518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1663" y="661202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2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0DA0FC9-9680-4A67-A4BB-3C4E679B9E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88438"/>
            <a:ext cx="10905066" cy="1881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071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CE8059C-4A5C-4E96-AE3F-41EE236252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815" y="643467"/>
            <a:ext cx="1087037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7B8C23-01C9-4BB6-A4E2-3D3081B87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16579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8E73D19-ECFE-4444-AD7C-FB37B6158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4020" y="643467"/>
            <a:ext cx="932395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7B8C23-01C9-4BB6-A4E2-3D3081B87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22512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86F13BF-D047-49F7-BA2B-8A90EAC64B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7B8C23-01C9-4BB6-A4E2-3D3081B87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8004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3A9E6C1-9247-412D-9E05-B366B08736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84522"/>
            <a:ext cx="10905066" cy="528895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7B8C23-01C9-4BB6-A4E2-3D3081B87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29791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2CA2EC-0746-48DD-AA1F-45B8B6299D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7884B4-2299-4A6A-9AA1-B4F3FBEA9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69579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8E73D19-ECFE-4444-AD7C-FB37B6158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4020" y="643467"/>
            <a:ext cx="932395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7B8C23-01C9-4BB6-A4E2-3D3081B87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29301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86F13BF-D047-49F7-BA2B-8A90EAC64B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7B8C23-01C9-4BB6-A4E2-3D3081B87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14258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3A9E6C1-9247-412D-9E05-B366B08736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84522"/>
            <a:ext cx="10905066" cy="528895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7B8C23-01C9-4BB6-A4E2-3D3081B87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82840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35A611-64ED-486D-A871-1AF9520D81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FF1727-A1C0-465B-AE38-23C2592A5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37506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8E73D19-ECFE-4444-AD7C-FB37B6158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4020" y="643467"/>
            <a:ext cx="932395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7B8C23-01C9-4BB6-A4E2-3D3081B87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34437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86F13BF-D047-49F7-BA2B-8A90EAC64B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7B8C23-01C9-4BB6-A4E2-3D3081B87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73504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3A9E6C1-9247-412D-9E05-B366B08736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84522"/>
            <a:ext cx="10905066" cy="528895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7B8C23-01C9-4BB6-A4E2-3D3081B87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41800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Widescreen</PresentationFormat>
  <Paragraphs>14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2019-10-04T02:19:17Z</dcterms:created>
  <dcterms:modified xsi:type="dcterms:W3CDTF">2019-10-04T02:19:18Z</dcterms:modified>
</cp:coreProperties>
</file>