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3"/>
  </p:notesMasterIdLst>
  <p:sldIdLst>
    <p:sldId id="339" r:id="rId3"/>
    <p:sldId id="341" r:id="rId4"/>
    <p:sldId id="342" r:id="rId5"/>
    <p:sldId id="343" r:id="rId6"/>
    <p:sldId id="256" r:id="rId7"/>
    <p:sldId id="345" r:id="rId8"/>
    <p:sldId id="346" r:id="rId9"/>
    <p:sldId id="347" r:id="rId10"/>
    <p:sldId id="348" r:id="rId11"/>
    <p:sldId id="34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CBEAB3-8EFB-49E7-BABA-4F2721C3106C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BF395-24EE-4DB4-9F15-53161DC23F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240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9E82B-50CD-2526-99B2-670F7D1A47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A8F104-479C-CA21-088C-AB5A3D9FE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1C0C0F-4BE5-659F-BAD0-D35DF3C3A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D3F1C-2B54-151E-0687-E930F8C14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D232F5-0F85-AC1B-0CD8-A4BB24A25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515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DF917-6490-C474-BFF5-632509D82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0BCFF-E2D3-45CD-9D18-76E56A0960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BE905-A61C-C0A1-9565-D236C135F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E7100F-7A27-271F-357B-58FCD63B5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03EFF-7874-8A15-B31D-EBA844EC1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588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F8B380-466A-03C5-404D-5A9CC4D8D0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50F9D1-E9A0-4FEE-10BD-80223C8DDF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4F51E6-07DB-0499-4D47-7A962FA68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BFCAC2-F105-4E31-E867-8E782F4D0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508A08-097B-1CA0-8457-7D2F992BB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77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387293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4/4/2026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359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225691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318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5094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8827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44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879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E3C0D-D9DC-328F-0E90-4178B2670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86E33-A6ED-8AC5-825B-AE2541B08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0819E-9D75-F36C-EAF5-72F41DC2F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C6CB3A-1052-6C2A-7626-60640F93E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E1BB6-99E1-8B1A-7E8D-A5D8EBAFB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79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9436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287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3275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50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AC87A-2246-F020-15AD-B7B73AF9D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89F23-BC61-0333-5C44-9BDF88966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FB018-552F-B9C4-A20F-A4B1940DB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19CD7-4BDA-E331-35D9-D0389495C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E202F9-557B-1243-A5E2-2A5CDC3D8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035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C0700-7940-20BF-0FC9-CC9EB8BA5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6088A5-E771-2739-1BA9-03C4D367DE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BFAE6F-00BC-FE60-1B3C-89BBDC9635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34D51-2AF0-1A86-5EDD-A25DEBA42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F4529-C379-1F9A-B014-0ADCE51E9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EA818-0F45-0B32-3BA7-74D445F4E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42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5D1BE-9DB3-9229-700C-6DD67E7D5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E0AB9D-7F8E-F44B-A4EA-AFF2F3CFC7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3A8C4C-786D-4771-0A1C-055954952A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E6B686-94F2-BE09-4A83-C838D7AC6D0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963D639-BA0E-EB40-7E8C-A8CBBFBF1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029FCF-FD71-7FA1-C208-FA0AB1651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9AA79AD-1A13-6DB8-CA6E-F8CF49FA0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847DAE-221F-CC50-A078-85B939A22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478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40A19-0F25-D8D3-D18D-3EAB5BA09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4E8B70-3A95-56EA-0B9D-D2CB860D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BA9B86-A258-04E2-0BF3-C0661D775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A3BFF2-2F7E-06AF-F40C-DB85AE5BF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1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63F7F1-6277-986C-FB2E-BD1B4B002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985675-2745-0DF0-CA06-6D048070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286D9E-1B18-5600-2F38-85EE84E4D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35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4F7C2-D1DA-E79A-8766-305A48C8A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8B8C7B-1B93-A90E-9926-6CC806317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96C9D1-043E-244B-531D-BF73F00CF8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683CD-666A-1B12-B0A9-2497A9F4D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1858B7-0558-8694-EA6E-28B7517F5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D34D7-68DD-D116-969E-C9D9BA6E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1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12AD0-2B79-C2AC-2CB2-373B72B3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B40D23-9CCD-12C2-CC5E-9DBBB9D195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5196D7-B6B5-D0E8-9C4E-BDDFADA540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A49D2-22D3-A3F5-C555-83602D29F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0083A0-C8EB-0E95-CCF4-EFC75396A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D5C4A-AA3D-7795-351A-F0ECA88DA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994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C6852B-6F60-2306-EC27-1E59E39E8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1531E-C118-3D12-CEA1-CAC716CA0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18FE9-4CE2-A4EB-DFBC-BF7B2867FD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D1CE39-63E8-4FEB-B61F-4BC9382BEC70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DA241-1CA7-17E0-EC13-D2A894FC36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D3CBE7-FAF0-87FF-3AE1-7021208099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9127B0-6BBE-4FC1-AB42-2BD2A86BB9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76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84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81D340-BBF2-EC70-5E1A-21A9C9E4FE6B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13199"/>
            <a:ext cx="10287000" cy="203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83C24F-0FF4-BA75-5E72-A91DA1D683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46E33A55-F51C-B0A5-D989-C68FC31132F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8482FD7-F7B1-BA2C-A10E-32115B272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3287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9F3ACEF-26B8-9BEE-2866-CEC08B6375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857CFC20-7CC5-4CBE-94BD-ADC75ABA57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002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56B7A442-F1D3-48BC-09CC-AD9D897C4BD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E553CA2-8610-349E-1FE6-383943608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08455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875E1DD-B7FE-2487-25B9-ED0A85E9534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57A3A3A4-C615-1CF8-9BA7-99AE9BB58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0438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685FA886-CEA5-CB64-6A4E-09A0346476C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6B10EDD-D907-3121-4806-B04747898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806263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EA4F03-BF04-7BAA-9D82-58FE887E32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C20F57F-1076-5E2C-F444-F9762F31815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15CB47E9-B0FD-3D05-5BD1-8A1A74ADE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79210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8A753-33EB-1B4E-B134-8388B9BD5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7BC01E9-6FAA-84E6-A9D8-509B1F2D8A7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7102176-675A-E5B4-0D20-2991E545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04995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E5481-AB44-AEA1-6599-A47C3606C6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4DB3CB7-FFE2-B069-51D2-7121FF61BD8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591A900D-8B0C-31EE-70B8-F0F659B67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0450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7EB9C-54EF-CDB4-8B7D-9505DE9AF1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AE6D2CA7-4269-7190-3111-311913D270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E1BC92F9-9A78-3453-A5E8-C3D02AFB7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77431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2</cp:revision>
  <dcterms:created xsi:type="dcterms:W3CDTF">2026-04-04T11:51:11Z</dcterms:created>
  <dcterms:modified xsi:type="dcterms:W3CDTF">2026-04-04T12:15:11Z</dcterms:modified>
</cp:coreProperties>
</file>