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6"/>
  </p:notesMasterIdLst>
  <p:handoutMasterIdLst>
    <p:handoutMasterId r:id="rId7"/>
  </p:handout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BFE006-8E0C-4BED-BEA3-BCD8830417BC}" v="1" dt="2021-12-25T02:59:02.324"/>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4660"/>
  </p:normalViewPr>
  <p:slideViewPr>
    <p:cSldViewPr snapToGrid="0" showGuides="1">
      <p:cViewPr varScale="1">
        <p:scale>
          <a:sx n="65" d="100"/>
          <a:sy n="65" d="100"/>
        </p:scale>
        <p:origin x="97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25BFE006-8E0C-4BED-BEA3-BCD8830417BC}"/>
    <pc:docChg chg="undo custSel addSld delSld modSld">
      <pc:chgData name="Sarah Gothard" userId="0e53f415fda5f162" providerId="LiveId" clId="{25BFE006-8E0C-4BED-BEA3-BCD8830417BC}" dt="2021-12-25T03:07:51.491" v="25" actId="680"/>
      <pc:docMkLst>
        <pc:docMk/>
      </pc:docMkLst>
      <pc:sldChg chg="addSp delSp modSp mod">
        <pc:chgData name="Sarah Gothard" userId="0e53f415fda5f162" providerId="LiveId" clId="{25BFE006-8E0C-4BED-BEA3-BCD8830417BC}" dt="2021-12-25T02:59:02.791" v="4" actId="962"/>
        <pc:sldMkLst>
          <pc:docMk/>
          <pc:sldMk cId="2849901967" sldId="256"/>
        </pc:sldMkLst>
        <pc:spChg chg="mod ord">
          <ac:chgData name="Sarah Gothard" userId="0e53f415fda5f162" providerId="LiveId" clId="{25BFE006-8E0C-4BED-BEA3-BCD8830417BC}" dt="2021-12-25T02:59:02.791" v="4" actId="962"/>
          <ac:spMkLst>
            <pc:docMk/>
            <pc:sldMk cId="2849901967" sldId="256"/>
            <ac:spMk id="4" creationId="{FC75FE9F-8C75-4D6E-84AC-4B4884C54229}"/>
          </ac:spMkLst>
        </pc:spChg>
        <pc:spChg chg="del">
          <ac:chgData name="Sarah Gothard" userId="0e53f415fda5f162" providerId="LiveId" clId="{25BFE006-8E0C-4BED-BEA3-BCD8830417BC}" dt="2021-12-25T02:58:24.418" v="2" actId="26606"/>
          <ac:spMkLst>
            <pc:docMk/>
            <pc:sldMk cId="2849901967" sldId="256"/>
            <ac:spMk id="23" creationId="{32BC26D8-82FB-445E-AA49-62A77D7C1EE0}"/>
          </ac:spMkLst>
        </pc:spChg>
        <pc:spChg chg="del">
          <ac:chgData name="Sarah Gothard" userId="0e53f415fda5f162" providerId="LiveId" clId="{25BFE006-8E0C-4BED-BEA3-BCD8830417BC}" dt="2021-12-25T02:58:24.418" v="2" actId="26606"/>
          <ac:spMkLst>
            <pc:docMk/>
            <pc:sldMk cId="2849901967" sldId="256"/>
            <ac:spMk id="25" creationId="{CB44330D-EA18-4254-AA95-EB49948539B8}"/>
          </ac:spMkLst>
        </pc:spChg>
        <pc:spChg chg="add">
          <ac:chgData name="Sarah Gothard" userId="0e53f415fda5f162" providerId="LiveId" clId="{25BFE006-8E0C-4BED-BEA3-BCD8830417BC}" dt="2021-12-25T02:58:24.418" v="2" actId="26606"/>
          <ac:spMkLst>
            <pc:docMk/>
            <pc:sldMk cId="2849901967" sldId="256"/>
            <ac:spMk id="30" creationId="{32BC26D8-82FB-445E-AA49-62A77D7C1EE0}"/>
          </ac:spMkLst>
        </pc:spChg>
        <pc:spChg chg="add">
          <ac:chgData name="Sarah Gothard" userId="0e53f415fda5f162" providerId="LiveId" clId="{25BFE006-8E0C-4BED-BEA3-BCD8830417BC}" dt="2021-12-25T02:58:24.418" v="2" actId="26606"/>
          <ac:spMkLst>
            <pc:docMk/>
            <pc:sldMk cId="2849901967" sldId="256"/>
            <ac:spMk id="32" creationId="{CB44330D-EA18-4254-AA95-EB49948539B8}"/>
          </ac:spMkLst>
        </pc:spChg>
        <pc:picChg chg="add mod">
          <ac:chgData name="Sarah Gothard" userId="0e53f415fda5f162" providerId="LiveId" clId="{25BFE006-8E0C-4BED-BEA3-BCD8830417BC}" dt="2021-12-25T02:59:02.789" v="3" actId="27614"/>
          <ac:picMkLst>
            <pc:docMk/>
            <pc:sldMk cId="2849901967" sldId="256"/>
            <ac:picMk id="3" creationId="{7202C10D-DE68-476F-A2DA-34974592E38D}"/>
          </ac:picMkLst>
        </pc:picChg>
        <pc:picChg chg="del">
          <ac:chgData name="Sarah Gothard" userId="0e53f415fda5f162" providerId="LiveId" clId="{25BFE006-8E0C-4BED-BEA3-BCD8830417BC}" dt="2021-12-25T02:57:44.165" v="0" actId="478"/>
          <ac:picMkLst>
            <pc:docMk/>
            <pc:sldMk cId="2849901967" sldId="256"/>
            <ac:picMk id="6" creationId="{E8EAEEE2-6383-4846-A3BF-45199746B43D}"/>
          </ac:picMkLst>
        </pc:picChg>
      </pc:sldChg>
      <pc:sldChg chg="addSp delSp modSp mod">
        <pc:chgData name="Sarah Gothard" userId="0e53f415fda5f162" providerId="LiveId" clId="{25BFE006-8E0C-4BED-BEA3-BCD8830417BC}" dt="2021-12-25T03:01:25.885" v="13" actId="26606"/>
        <pc:sldMkLst>
          <pc:docMk/>
          <pc:sldMk cId="1872816980" sldId="257"/>
        </pc:sldMkLst>
        <pc:spChg chg="ord">
          <ac:chgData name="Sarah Gothard" userId="0e53f415fda5f162" providerId="LiveId" clId="{25BFE006-8E0C-4BED-BEA3-BCD8830417BC}" dt="2021-12-25T03:01:25.885" v="13" actId="26606"/>
          <ac:spMkLst>
            <pc:docMk/>
            <pc:sldMk cId="1872816980" sldId="257"/>
            <ac:spMk id="4" creationId="{2EFF7ACF-7803-415B-801A-EE65DADBAE21}"/>
          </ac:spMkLst>
        </pc:spChg>
        <pc:spChg chg="del">
          <ac:chgData name="Sarah Gothard" userId="0e53f415fda5f162" providerId="LiveId" clId="{25BFE006-8E0C-4BED-BEA3-BCD8830417BC}" dt="2021-12-25T03:01:25.885" v="13" actId="26606"/>
          <ac:spMkLst>
            <pc:docMk/>
            <pc:sldMk cId="1872816980" sldId="257"/>
            <ac:spMk id="26" creationId="{32BC26D8-82FB-445E-AA49-62A77D7C1EE0}"/>
          </ac:spMkLst>
        </pc:spChg>
        <pc:spChg chg="del">
          <ac:chgData name="Sarah Gothard" userId="0e53f415fda5f162" providerId="LiveId" clId="{25BFE006-8E0C-4BED-BEA3-BCD8830417BC}" dt="2021-12-25T03:01:25.885" v="13" actId="26606"/>
          <ac:spMkLst>
            <pc:docMk/>
            <pc:sldMk cId="1872816980" sldId="257"/>
            <ac:spMk id="28" creationId="{CB44330D-EA18-4254-AA95-EB49948539B8}"/>
          </ac:spMkLst>
        </pc:spChg>
        <pc:spChg chg="add">
          <ac:chgData name="Sarah Gothard" userId="0e53f415fda5f162" providerId="LiveId" clId="{25BFE006-8E0C-4BED-BEA3-BCD8830417BC}" dt="2021-12-25T03:01:25.885" v="13" actId="26606"/>
          <ac:spMkLst>
            <pc:docMk/>
            <pc:sldMk cId="1872816980" sldId="257"/>
            <ac:spMk id="33" creationId="{32BC26D8-82FB-445E-AA49-62A77D7C1EE0}"/>
          </ac:spMkLst>
        </pc:spChg>
        <pc:spChg chg="add">
          <ac:chgData name="Sarah Gothard" userId="0e53f415fda5f162" providerId="LiveId" clId="{25BFE006-8E0C-4BED-BEA3-BCD8830417BC}" dt="2021-12-25T03:01:25.885" v="13" actId="26606"/>
          <ac:spMkLst>
            <pc:docMk/>
            <pc:sldMk cId="1872816980" sldId="257"/>
            <ac:spMk id="35" creationId="{CB44330D-EA18-4254-AA95-EB49948539B8}"/>
          </ac:spMkLst>
        </pc:spChg>
        <pc:picChg chg="del">
          <ac:chgData name="Sarah Gothard" userId="0e53f415fda5f162" providerId="LiveId" clId="{25BFE006-8E0C-4BED-BEA3-BCD8830417BC}" dt="2021-12-25T02:59:04.889" v="5" actId="478"/>
          <ac:picMkLst>
            <pc:docMk/>
            <pc:sldMk cId="1872816980" sldId="257"/>
            <ac:picMk id="3" creationId="{1AEFCEAD-B650-4625-9A7E-0413FC968B92}"/>
          </ac:picMkLst>
        </pc:picChg>
        <pc:picChg chg="add del">
          <ac:chgData name="Sarah Gothard" userId="0e53f415fda5f162" providerId="LiveId" clId="{25BFE006-8E0C-4BED-BEA3-BCD8830417BC}" dt="2021-12-25T03:00:14.281" v="7" actId="22"/>
          <ac:picMkLst>
            <pc:docMk/>
            <pc:sldMk cId="1872816980" sldId="257"/>
            <ac:picMk id="5" creationId="{3E57BD17-7790-408F-9641-44C668C118BF}"/>
          </ac:picMkLst>
        </pc:picChg>
        <pc:picChg chg="add del">
          <ac:chgData name="Sarah Gothard" userId="0e53f415fda5f162" providerId="LiveId" clId="{25BFE006-8E0C-4BED-BEA3-BCD8830417BC}" dt="2021-12-25T03:00:48.640" v="9" actId="22"/>
          <ac:picMkLst>
            <pc:docMk/>
            <pc:sldMk cId="1872816980" sldId="257"/>
            <ac:picMk id="7" creationId="{ACF285FD-1268-4392-BB8D-49210D692692}"/>
          </ac:picMkLst>
        </pc:picChg>
        <pc:picChg chg="add del">
          <ac:chgData name="Sarah Gothard" userId="0e53f415fda5f162" providerId="LiveId" clId="{25BFE006-8E0C-4BED-BEA3-BCD8830417BC}" dt="2021-12-25T03:01:06.691" v="11" actId="22"/>
          <ac:picMkLst>
            <pc:docMk/>
            <pc:sldMk cId="1872816980" sldId="257"/>
            <ac:picMk id="9" creationId="{9359AC7C-F6A0-41BC-8D46-94891B577B5F}"/>
          </ac:picMkLst>
        </pc:picChg>
        <pc:picChg chg="add mod">
          <ac:chgData name="Sarah Gothard" userId="0e53f415fda5f162" providerId="LiveId" clId="{25BFE006-8E0C-4BED-BEA3-BCD8830417BC}" dt="2021-12-25T03:01:25.885" v="13" actId="26606"/>
          <ac:picMkLst>
            <pc:docMk/>
            <pc:sldMk cId="1872816980" sldId="257"/>
            <ac:picMk id="11" creationId="{C4B9646C-3943-434C-87D2-2034430FC993}"/>
          </ac:picMkLst>
        </pc:picChg>
      </pc:sldChg>
      <pc:sldChg chg="addSp delSp modSp mod">
        <pc:chgData name="Sarah Gothard" userId="0e53f415fda5f162" providerId="LiveId" clId="{25BFE006-8E0C-4BED-BEA3-BCD8830417BC}" dt="2021-12-25T03:06:04.182" v="19" actId="27614"/>
        <pc:sldMkLst>
          <pc:docMk/>
          <pc:sldMk cId="1349934915" sldId="258"/>
        </pc:sldMkLst>
        <pc:spChg chg="add del mod">
          <ac:chgData name="Sarah Gothard" userId="0e53f415fda5f162" providerId="LiveId" clId="{25BFE006-8E0C-4BED-BEA3-BCD8830417BC}" dt="2021-12-25T03:06:01.077" v="17" actId="26606"/>
          <ac:spMkLst>
            <pc:docMk/>
            <pc:sldMk cId="1349934915" sldId="258"/>
            <ac:spMk id="3" creationId="{73092208-BC1C-4180-80A7-BEB94EB747B7}"/>
          </ac:spMkLst>
        </pc:spChg>
        <pc:spChg chg="ord">
          <ac:chgData name="Sarah Gothard" userId="0e53f415fda5f162" providerId="LiveId" clId="{25BFE006-8E0C-4BED-BEA3-BCD8830417BC}" dt="2021-12-25T03:06:01.077" v="17" actId="26606"/>
          <ac:spMkLst>
            <pc:docMk/>
            <pc:sldMk cId="1349934915" sldId="258"/>
            <ac:spMk id="4" creationId="{7C894C8B-742B-4726-94F0-0CA136ED25C5}"/>
          </ac:spMkLst>
        </pc:spChg>
        <pc:spChg chg="del">
          <ac:chgData name="Sarah Gothard" userId="0e53f415fda5f162" providerId="LiveId" clId="{25BFE006-8E0C-4BED-BEA3-BCD8830417BC}" dt="2021-12-25T03:06:01.077" v="17" actId="26606"/>
          <ac:spMkLst>
            <pc:docMk/>
            <pc:sldMk cId="1349934915" sldId="258"/>
            <ac:spMk id="11" creationId="{32BC26D8-82FB-445E-AA49-62A77D7C1EE0}"/>
          </ac:spMkLst>
        </pc:spChg>
        <pc:spChg chg="del">
          <ac:chgData name="Sarah Gothard" userId="0e53f415fda5f162" providerId="LiveId" clId="{25BFE006-8E0C-4BED-BEA3-BCD8830417BC}" dt="2021-12-25T03:06:01.077" v="17" actId="26606"/>
          <ac:spMkLst>
            <pc:docMk/>
            <pc:sldMk cId="1349934915" sldId="258"/>
            <ac:spMk id="13" creationId="{CB44330D-EA18-4254-AA95-EB49948539B8}"/>
          </ac:spMkLst>
        </pc:spChg>
        <pc:spChg chg="add">
          <ac:chgData name="Sarah Gothard" userId="0e53f415fda5f162" providerId="LiveId" clId="{25BFE006-8E0C-4BED-BEA3-BCD8830417BC}" dt="2021-12-25T03:06:01.077" v="17" actId="26606"/>
          <ac:spMkLst>
            <pc:docMk/>
            <pc:sldMk cId="1349934915" sldId="258"/>
            <ac:spMk id="18" creationId="{32BC26D8-82FB-445E-AA49-62A77D7C1EE0}"/>
          </ac:spMkLst>
        </pc:spChg>
        <pc:spChg chg="add">
          <ac:chgData name="Sarah Gothard" userId="0e53f415fda5f162" providerId="LiveId" clId="{25BFE006-8E0C-4BED-BEA3-BCD8830417BC}" dt="2021-12-25T03:06:01.077" v="17" actId="26606"/>
          <ac:spMkLst>
            <pc:docMk/>
            <pc:sldMk cId="1349934915" sldId="258"/>
            <ac:spMk id="20" creationId="{CB44330D-EA18-4254-AA95-EB49948539B8}"/>
          </ac:spMkLst>
        </pc:spChg>
        <pc:picChg chg="del">
          <ac:chgData name="Sarah Gothard" userId="0e53f415fda5f162" providerId="LiveId" clId="{25BFE006-8E0C-4BED-BEA3-BCD8830417BC}" dt="2021-12-25T03:01:28.974" v="14" actId="478"/>
          <ac:picMkLst>
            <pc:docMk/>
            <pc:sldMk cId="1349934915" sldId="258"/>
            <ac:picMk id="6" creationId="{08E71CAC-F4A2-4246-BC80-B67AD37336D0}"/>
          </ac:picMkLst>
        </pc:picChg>
        <pc:picChg chg="add mod">
          <ac:chgData name="Sarah Gothard" userId="0e53f415fda5f162" providerId="LiveId" clId="{25BFE006-8E0C-4BED-BEA3-BCD8830417BC}" dt="2021-12-25T03:06:04.182" v="19" actId="27614"/>
          <ac:picMkLst>
            <pc:docMk/>
            <pc:sldMk cId="1349934915" sldId="258"/>
            <ac:picMk id="7" creationId="{1390ADA7-6737-4502-A4C3-91AE4FE224BB}"/>
          </ac:picMkLst>
        </pc:picChg>
      </pc:sldChg>
      <pc:sldChg chg="del">
        <pc:chgData name="Sarah Gothard" userId="0e53f415fda5f162" providerId="LiveId" clId="{25BFE006-8E0C-4BED-BEA3-BCD8830417BC}" dt="2021-12-25T03:01:32.031" v="15" actId="47"/>
        <pc:sldMkLst>
          <pc:docMk/>
          <pc:sldMk cId="2096876651" sldId="259"/>
        </pc:sldMkLst>
      </pc:sldChg>
      <pc:sldChg chg="addSp delSp modSp new mod setBg">
        <pc:chgData name="Sarah Gothard" userId="0e53f415fda5f162" providerId="LiveId" clId="{25BFE006-8E0C-4BED-BEA3-BCD8830417BC}" dt="2021-12-25T03:07:45.486" v="23" actId="26606"/>
        <pc:sldMkLst>
          <pc:docMk/>
          <pc:sldMk cId="3220097263" sldId="259"/>
        </pc:sldMkLst>
        <pc:spChg chg="del">
          <ac:chgData name="Sarah Gothard" userId="0e53f415fda5f162" providerId="LiveId" clId="{25BFE006-8E0C-4BED-BEA3-BCD8830417BC}" dt="2021-12-25T03:07:45.486" v="23" actId="26606"/>
          <ac:spMkLst>
            <pc:docMk/>
            <pc:sldMk cId="3220097263" sldId="259"/>
            <ac:spMk id="2" creationId="{7B436833-47B4-4E78-B86D-3348637FD93A}"/>
          </ac:spMkLst>
        </pc:spChg>
        <pc:spChg chg="del">
          <ac:chgData name="Sarah Gothard" userId="0e53f415fda5f162" providerId="LiveId" clId="{25BFE006-8E0C-4BED-BEA3-BCD8830417BC}" dt="2021-12-25T03:07:45.486" v="23" actId="26606"/>
          <ac:spMkLst>
            <pc:docMk/>
            <pc:sldMk cId="3220097263" sldId="259"/>
            <ac:spMk id="3" creationId="{3B602A1A-D0A9-4EF8-BF07-6A40330AEBF3}"/>
          </ac:spMkLst>
        </pc:spChg>
        <pc:spChg chg="mod ord">
          <ac:chgData name="Sarah Gothard" userId="0e53f415fda5f162" providerId="LiveId" clId="{25BFE006-8E0C-4BED-BEA3-BCD8830417BC}" dt="2021-12-25T03:07:45.486" v="23" actId="26606"/>
          <ac:spMkLst>
            <pc:docMk/>
            <pc:sldMk cId="3220097263" sldId="259"/>
            <ac:spMk id="4" creationId="{7B29FFAA-FBC7-4403-9314-D9C6A9FFF701}"/>
          </ac:spMkLst>
        </pc:spChg>
        <pc:spChg chg="add">
          <ac:chgData name="Sarah Gothard" userId="0e53f415fda5f162" providerId="LiveId" clId="{25BFE006-8E0C-4BED-BEA3-BCD8830417BC}" dt="2021-12-25T03:07:45.486" v="23" actId="26606"/>
          <ac:spMkLst>
            <pc:docMk/>
            <pc:sldMk cId="3220097263" sldId="259"/>
            <ac:spMk id="13" creationId="{32BC26D8-82FB-445E-AA49-62A77D7C1EE0}"/>
          </ac:spMkLst>
        </pc:spChg>
        <pc:spChg chg="add">
          <ac:chgData name="Sarah Gothard" userId="0e53f415fda5f162" providerId="LiveId" clId="{25BFE006-8E0C-4BED-BEA3-BCD8830417BC}" dt="2021-12-25T03:07:45.486" v="23" actId="26606"/>
          <ac:spMkLst>
            <pc:docMk/>
            <pc:sldMk cId="3220097263" sldId="259"/>
            <ac:spMk id="15" creationId="{CB44330D-EA18-4254-AA95-EB49948539B8}"/>
          </ac:spMkLst>
        </pc:spChg>
        <pc:picChg chg="add del">
          <ac:chgData name="Sarah Gothard" userId="0e53f415fda5f162" providerId="LiveId" clId="{25BFE006-8E0C-4BED-BEA3-BCD8830417BC}" dt="2021-12-25T03:06:27.544" v="21" actId="22"/>
          <ac:picMkLst>
            <pc:docMk/>
            <pc:sldMk cId="3220097263" sldId="259"/>
            <ac:picMk id="6" creationId="{FDB6EAF1-78B1-4BAF-822C-57C38C86E409}"/>
          </ac:picMkLst>
        </pc:picChg>
        <pc:picChg chg="add mod">
          <ac:chgData name="Sarah Gothard" userId="0e53f415fda5f162" providerId="LiveId" clId="{25BFE006-8E0C-4BED-BEA3-BCD8830417BC}" dt="2021-12-25T03:07:45.486" v="23" actId="26606"/>
          <ac:picMkLst>
            <pc:docMk/>
            <pc:sldMk cId="3220097263" sldId="259"/>
            <ac:picMk id="8" creationId="{9CE7926F-D0F7-49AC-9CD9-2C76DAB8D5AA}"/>
          </ac:picMkLst>
        </pc:picChg>
      </pc:sldChg>
      <pc:sldChg chg="new del">
        <pc:chgData name="Sarah Gothard" userId="0e53f415fda5f162" providerId="LiveId" clId="{25BFE006-8E0C-4BED-BEA3-BCD8830417BC}" dt="2021-12-25T03:07:51.491" v="25" actId="680"/>
        <pc:sldMkLst>
          <pc:docMk/>
          <pc:sldMk cId="1468479073" sldId="260"/>
        </pc:sldMkLst>
      </pc:sldChg>
      <pc:sldChg chg="del">
        <pc:chgData name="Sarah Gothard" userId="0e53f415fda5f162" providerId="LiveId" clId="{25BFE006-8E0C-4BED-BEA3-BCD8830417BC}" dt="2021-12-25T03:01:32.031" v="15" actId="47"/>
        <pc:sldMkLst>
          <pc:docMk/>
          <pc:sldMk cId="3263431109" sldId="260"/>
        </pc:sldMkLst>
      </pc:sldChg>
      <pc:sldChg chg="del">
        <pc:chgData name="Sarah Gothard" userId="0e53f415fda5f162" providerId="LiveId" clId="{25BFE006-8E0C-4BED-BEA3-BCD8830417BC}" dt="2021-12-25T03:01:32.031" v="15" actId="47"/>
        <pc:sldMkLst>
          <pc:docMk/>
          <pc:sldMk cId="1025641625" sldId="261"/>
        </pc:sldMkLst>
      </pc:sldChg>
      <pc:sldChg chg="del">
        <pc:chgData name="Sarah Gothard" userId="0e53f415fda5f162" providerId="LiveId" clId="{25BFE006-8E0C-4BED-BEA3-BCD8830417BC}" dt="2021-12-25T03:01:32.031" v="15" actId="47"/>
        <pc:sldMkLst>
          <pc:docMk/>
          <pc:sldMk cId="3787489402" sldId="262"/>
        </pc:sldMkLst>
      </pc:sldChg>
      <pc:sldChg chg="del">
        <pc:chgData name="Sarah Gothard" userId="0e53f415fda5f162" providerId="LiveId" clId="{25BFE006-8E0C-4BED-BEA3-BCD8830417BC}" dt="2021-12-25T03:01:32.031" v="15" actId="47"/>
        <pc:sldMkLst>
          <pc:docMk/>
          <pc:sldMk cId="3821591040" sldId="263"/>
        </pc:sldMkLst>
      </pc:sldChg>
      <pc:sldChg chg="del">
        <pc:chgData name="Sarah Gothard" userId="0e53f415fda5f162" providerId="LiveId" clId="{25BFE006-8E0C-4BED-BEA3-BCD8830417BC}" dt="2021-12-25T03:01:32.031" v="15" actId="47"/>
        <pc:sldMkLst>
          <pc:docMk/>
          <pc:sldMk cId="3864198471" sldId="264"/>
        </pc:sldMkLst>
      </pc:sldChg>
      <pc:sldChg chg="del">
        <pc:chgData name="Sarah Gothard" userId="0e53f415fda5f162" providerId="LiveId" clId="{25BFE006-8E0C-4BED-BEA3-BCD8830417BC}" dt="2021-12-25T03:01:32.031" v="15" actId="47"/>
        <pc:sldMkLst>
          <pc:docMk/>
          <pc:sldMk cId="55593315" sldId="265"/>
        </pc:sldMkLst>
      </pc:sldChg>
      <pc:sldChg chg="del">
        <pc:chgData name="Sarah Gothard" userId="0e53f415fda5f162" providerId="LiveId" clId="{25BFE006-8E0C-4BED-BEA3-BCD8830417BC}" dt="2021-12-25T03:01:32.031" v="15" actId="47"/>
        <pc:sldMkLst>
          <pc:docMk/>
          <pc:sldMk cId="3890408948" sldId="266"/>
        </pc:sldMkLst>
      </pc:sldChg>
      <pc:sldChg chg="del">
        <pc:chgData name="Sarah Gothard" userId="0e53f415fda5f162" providerId="LiveId" clId="{25BFE006-8E0C-4BED-BEA3-BCD8830417BC}" dt="2021-12-25T03:01:32.031" v="15" actId="47"/>
        <pc:sldMkLst>
          <pc:docMk/>
          <pc:sldMk cId="126044455" sldId="267"/>
        </pc:sldMkLst>
      </pc:sldChg>
      <pc:sldChg chg="del">
        <pc:chgData name="Sarah Gothard" userId="0e53f415fda5f162" providerId="LiveId" clId="{25BFE006-8E0C-4BED-BEA3-BCD8830417BC}" dt="2021-12-25T03:01:32.031" v="15" actId="47"/>
        <pc:sldMkLst>
          <pc:docMk/>
          <pc:sldMk cId="1196340138" sldId="268"/>
        </pc:sldMkLst>
      </pc:sldChg>
      <pc:sldChg chg="del">
        <pc:chgData name="Sarah Gothard" userId="0e53f415fda5f162" providerId="LiveId" clId="{25BFE006-8E0C-4BED-BEA3-BCD8830417BC}" dt="2021-12-25T03:01:32.031" v="15" actId="47"/>
        <pc:sldMkLst>
          <pc:docMk/>
          <pc:sldMk cId="657515705" sldId="269"/>
        </pc:sldMkLst>
      </pc:sldChg>
      <pc:sldChg chg="del">
        <pc:chgData name="Sarah Gothard" userId="0e53f415fda5f162" providerId="LiveId" clId="{25BFE006-8E0C-4BED-BEA3-BCD8830417BC}" dt="2021-12-25T03:01:32.031" v="15" actId="47"/>
        <pc:sldMkLst>
          <pc:docMk/>
          <pc:sldMk cId="2863220486" sldId="270"/>
        </pc:sldMkLst>
      </pc:sldChg>
      <pc:sldChg chg="del">
        <pc:chgData name="Sarah Gothard" userId="0e53f415fda5f162" providerId="LiveId" clId="{25BFE006-8E0C-4BED-BEA3-BCD8830417BC}" dt="2021-12-25T03:01:32.031" v="15" actId="47"/>
        <pc:sldMkLst>
          <pc:docMk/>
          <pc:sldMk cId="605412402" sldId="27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12/24/2021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48396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624C0B3-61A0-48C4-BCA8-EFBE7AD87B92}" type="datetime1">
              <a:rPr lang="en-US" smtClean="0"/>
              <a:t>12/24/2021</a:t>
            </a:fld>
            <a:endParaRPr lang="en-US" dirty="0"/>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2486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DA6AE5-7B38-4019-9504-DD93F4F01CDC}"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3099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DAE20-1D12-4055-91CA-27DB0018C0B5}"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673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BA5DD7-95C4-4189-9869-589592F564B9}"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9160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B69C9B-C7D7-4A42-991E-A4740CA6E786}" type="datetime1">
              <a:rPr lang="en-US" smtClean="0"/>
              <a:t>12/24/2021</a:t>
            </a:fld>
            <a:endParaRPr lang="en-US"/>
          </a:p>
        </p:txBody>
      </p:sp>
      <p:sp>
        <p:nvSpPr>
          <p:cNvPr id="5" name="Footer Placeholder 4"/>
          <p:cNvSpPr>
            <a:spLocks noGrp="1"/>
          </p:cNvSpPr>
          <p:nvPr>
            <p:ph type="ftr" sz="quarter" idx="11"/>
          </p:nvPr>
        </p:nvSpPr>
        <p:spPr/>
        <p:txBody>
          <a:bodyPr/>
          <a:lstStyle/>
          <a:p>
            <a:r>
              <a:rPr lang="en-US"/>
              <a:t>© 2016 Church Works Media. All rights reserved.</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8831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EE95DE-993F-4322-954E-A334DEBD077B}" type="datetime1">
              <a:rPr lang="en-US" smtClean="0"/>
              <a:t>12/24/2021</a:t>
            </a:fld>
            <a:endParaRPr lang="en-US"/>
          </a:p>
        </p:txBody>
      </p:sp>
      <p:sp>
        <p:nvSpPr>
          <p:cNvPr id="6" name="Footer Placeholder 5"/>
          <p:cNvSpPr>
            <a:spLocks noGrp="1"/>
          </p:cNvSpPr>
          <p:nvPr>
            <p:ph type="ftr" sz="quarter" idx="11"/>
          </p:nvPr>
        </p:nvSpPr>
        <p:spPr/>
        <p:txBody>
          <a:bodyPr/>
          <a:lstStyle/>
          <a:p>
            <a:r>
              <a:rPr lang="en-US"/>
              <a:t>© 2016 Church Works Media. All rights reserved.</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00073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51227F-BF48-41AD-BB82-73DEA6169431}" type="datetime1">
              <a:rPr lang="en-US" smtClean="0"/>
              <a:t>12/24/2021</a:t>
            </a:fld>
            <a:endParaRPr lang="en-US"/>
          </a:p>
        </p:txBody>
      </p:sp>
      <p:sp>
        <p:nvSpPr>
          <p:cNvPr id="8" name="Footer Placeholder 7"/>
          <p:cNvSpPr>
            <a:spLocks noGrp="1"/>
          </p:cNvSpPr>
          <p:nvPr>
            <p:ph type="ftr" sz="quarter" idx="11"/>
          </p:nvPr>
        </p:nvSpPr>
        <p:spPr/>
        <p:txBody>
          <a:bodyPr/>
          <a:lstStyle/>
          <a:p>
            <a:r>
              <a:rPr lang="en-US"/>
              <a:t>© 2016 Church Works Media. All rights reserved.</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3220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3224DCF-7311-4023-B022-D2F671C882D3}" type="datetime1">
              <a:rPr lang="en-US" smtClean="0"/>
              <a:t>12/24/2021</a:t>
            </a:fld>
            <a:endParaRPr lang="en-US"/>
          </a:p>
        </p:txBody>
      </p:sp>
      <p:sp>
        <p:nvSpPr>
          <p:cNvPr id="4" name="Footer Placeholder 3"/>
          <p:cNvSpPr>
            <a:spLocks noGrp="1"/>
          </p:cNvSpPr>
          <p:nvPr>
            <p:ph type="ftr" sz="quarter" idx="11"/>
          </p:nvPr>
        </p:nvSpPr>
        <p:spPr/>
        <p:txBody>
          <a:bodyPr/>
          <a:lstStyle/>
          <a:p>
            <a:r>
              <a:rPr lang="en-US"/>
              <a:t>© 2016 Church Works Media. All rights reserved.</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8916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3DA496-B988-4EDB-B0CF-506F728904C7}" type="datetime1">
              <a:rPr lang="en-US" smtClean="0"/>
              <a:t>12/24/2021</a:t>
            </a:fld>
            <a:endParaRPr lang="en-US"/>
          </a:p>
        </p:txBody>
      </p:sp>
      <p:sp>
        <p:nvSpPr>
          <p:cNvPr id="3" name="Footer Placeholder 2"/>
          <p:cNvSpPr>
            <a:spLocks noGrp="1"/>
          </p:cNvSpPr>
          <p:nvPr>
            <p:ph type="ftr" sz="quarter" idx="11"/>
          </p:nvPr>
        </p:nvSpPr>
        <p:spPr/>
        <p:txBody>
          <a:bodyPr/>
          <a:lstStyle/>
          <a:p>
            <a:r>
              <a:rPr lang="en-US"/>
              <a:t>© 2016 Church Works Media. All rights reserved.</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19605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95A2CF1-0477-4B47-9127-D41138840B0F}" type="datetime1">
              <a:rPr lang="en-US" smtClean="0"/>
              <a:t>12/24/2021</a:t>
            </a:fld>
            <a:endParaRPr lang="en-US"/>
          </a:p>
        </p:txBody>
      </p:sp>
      <p:sp>
        <p:nvSpPr>
          <p:cNvPr id="6" name="Footer Placeholder 5"/>
          <p:cNvSpPr>
            <a:spLocks noGrp="1"/>
          </p:cNvSpPr>
          <p:nvPr>
            <p:ph type="ftr" sz="quarter" idx="11"/>
          </p:nvPr>
        </p:nvSpPr>
        <p:spPr/>
        <p:txBody>
          <a:bodyPr/>
          <a:lstStyle/>
          <a:p>
            <a:r>
              <a:rPr lang="en-US"/>
              <a:t>© 2016 Church Works Media. All rights reserved.</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3226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7E7D6BC-B426-4042-9CA6-7BE05A71E5E7}" type="datetime1">
              <a:rPr lang="en-US" smtClean="0"/>
              <a:t>12/24/2021</a:t>
            </a:fld>
            <a:endParaRPr lang="en-US"/>
          </a:p>
        </p:txBody>
      </p:sp>
      <p:sp>
        <p:nvSpPr>
          <p:cNvPr id="6" name="Footer Placeholder 5"/>
          <p:cNvSpPr>
            <a:spLocks noGrp="1"/>
          </p:cNvSpPr>
          <p:nvPr>
            <p:ph type="ftr" sz="quarter" idx="11"/>
          </p:nvPr>
        </p:nvSpPr>
        <p:spPr/>
        <p:txBody>
          <a:bodyPr/>
          <a:lstStyle/>
          <a:p>
            <a:r>
              <a:rPr lang="en-US"/>
              <a:t>© 2016 Church Works Media. All rights reserved.</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83191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5BA0CC-7685-4DD6-9990-4E5A36A4E972}" type="datetime1">
              <a:rPr lang="en-US" smtClean="0"/>
              <a:t>12/24/2021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2016 Church Works Media. All rights reserved.</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42490323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7202C10D-DE68-476F-A2DA-34974592E38D}"/>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C75FE9F-8C75-4D6E-84AC-4B4884C5422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dirty="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2849901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4B9646C-3943-434C-87D2-2034430FC993}"/>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187281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descr="Shape&#10;&#10;Description automatically generated with medium confidence">
            <a:extLst>
              <a:ext uri="{FF2B5EF4-FFF2-40B4-BE49-F238E27FC236}">
                <a16:creationId xmlns:a16="http://schemas.microsoft.com/office/drawing/2014/main" id="{1390ADA7-6737-4502-A4C3-91AE4FE224BB}"/>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7C894C8B-742B-4726-94F0-0CA136ED25C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1349934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9CE7926F-D0F7-49AC-9CD9-2C76DAB8D5AA}"/>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7B29FFAA-FBC7-4403-9314-D9C6A9FFF7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2016 Church Works Media. All rights reserved.</a:t>
            </a:r>
          </a:p>
        </p:txBody>
      </p:sp>
    </p:spTree>
    <p:extLst>
      <p:ext uri="{BB962C8B-B14F-4D97-AF65-F5344CB8AC3E}">
        <p14:creationId xmlns:p14="http://schemas.microsoft.com/office/powerpoint/2010/main" val="32200972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83</Words>
  <Application>Microsoft Office PowerPoint</Application>
  <PresentationFormat>Widescreen</PresentationFormat>
  <Paragraphs>6</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2019-12-05T15:37:37Z</dcterms:created>
  <dcterms:modified xsi:type="dcterms:W3CDTF">2021-12-25T03:08:12Z</dcterms:modified>
</cp:coreProperties>
</file>