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1" r:id="rId3"/>
    <p:sldId id="272" r:id="rId4"/>
    <p:sldId id="274" r:id="rId5"/>
    <p:sldId id="275" r:id="rId6"/>
    <p:sldId id="276" r:id="rId7"/>
    <p:sldId id="277" r:id="rId8"/>
    <p:sldId id="278" r:id="rId9"/>
    <p:sldId id="27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66" d="100"/>
          <a:sy n="66" d="100"/>
        </p:scale>
        <p:origin x="32"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5/24/2024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5/24/2024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5/24/2024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5/24/2024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5/24/2024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5/24/2024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5/24/2024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5/24/2024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5/24/2024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5/24/2024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5/24/2024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5/24/2024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BC14E418-F82A-236E-6C58-85A57289CB39}"/>
              </a:ext>
            </a:extLst>
          </p:cNvPr>
          <p:cNvPicPr>
            <a:picLocks noChangeAspect="1"/>
          </p:cNvPicPr>
          <p:nvPr/>
        </p:nvPicPr>
        <p:blipFill>
          <a:blip r:embed="rId3"/>
          <a:stretch>
            <a:fillRect/>
          </a:stretch>
        </p:blipFill>
        <p:spPr>
          <a:xfrm>
            <a:off x="643467" y="2583858"/>
            <a:ext cx="10905066" cy="1690283"/>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21625FE5-C4FE-43DE-045B-CE2A86F298E3}"/>
              </a:ext>
            </a:extLst>
          </p:cNvPr>
          <p:cNvPicPr>
            <a:picLocks noChangeAspect="1"/>
          </p:cNvPicPr>
          <p:nvPr/>
        </p:nvPicPr>
        <p:blipFill>
          <a:blip r:embed="rId2"/>
          <a:stretch>
            <a:fillRect/>
          </a:stretch>
        </p:blipFill>
        <p:spPr>
          <a:xfrm>
            <a:off x="0" y="404294"/>
            <a:ext cx="12192000" cy="6049411"/>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7" name="Picture 6">
            <a:extLst>
              <a:ext uri="{FF2B5EF4-FFF2-40B4-BE49-F238E27FC236}">
                <a16:creationId xmlns:a16="http://schemas.microsoft.com/office/drawing/2014/main" id="{0D767AD5-D520-7569-723D-E053DCB081B3}"/>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350046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A22D7D46-FB32-5FF3-FB13-57C0ECB86137}"/>
              </a:ext>
            </a:extLst>
          </p:cNvPr>
          <p:cNvPicPr>
            <a:picLocks noChangeAspect="1"/>
          </p:cNvPicPr>
          <p:nvPr/>
        </p:nvPicPr>
        <p:blipFill>
          <a:blip r:embed="rId2"/>
          <a:stretch>
            <a:fillRect/>
          </a:stretch>
        </p:blipFill>
        <p:spPr>
          <a:xfrm>
            <a:off x="0" y="332619"/>
            <a:ext cx="12192000" cy="6192762"/>
          </a:xfrm>
          <a:prstGeom prst="rect">
            <a:avLst/>
          </a:prstGeom>
        </p:spPr>
      </p:pic>
    </p:spTree>
    <p:extLst>
      <p:ext uri="{BB962C8B-B14F-4D97-AF65-F5344CB8AC3E}">
        <p14:creationId xmlns:p14="http://schemas.microsoft.com/office/powerpoint/2010/main" val="40034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6F798E89-F19E-E299-4501-A660A83E77EC}"/>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3200183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8E30C6FB-61A2-FC22-4292-44F4FAABA006}"/>
              </a:ext>
            </a:extLst>
          </p:cNvPr>
          <p:cNvPicPr>
            <a:picLocks noChangeAspect="1"/>
          </p:cNvPicPr>
          <p:nvPr/>
        </p:nvPicPr>
        <p:blipFill>
          <a:blip r:embed="rId2"/>
          <a:stretch>
            <a:fillRect/>
          </a:stretch>
        </p:blipFill>
        <p:spPr>
          <a:xfrm>
            <a:off x="0" y="389959"/>
            <a:ext cx="12192000" cy="6078081"/>
          </a:xfrm>
          <a:prstGeom prst="rect">
            <a:avLst/>
          </a:prstGeom>
        </p:spPr>
      </p:pic>
    </p:spTree>
    <p:extLst>
      <p:ext uri="{BB962C8B-B14F-4D97-AF65-F5344CB8AC3E}">
        <p14:creationId xmlns:p14="http://schemas.microsoft.com/office/powerpoint/2010/main" val="3951166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6F798E89-F19E-E299-4501-A660A83E77EC}"/>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3868587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B1D6E13B-7762-B0BB-8244-B1898C1C9825}"/>
              </a:ext>
            </a:extLst>
          </p:cNvPr>
          <p:cNvPicPr>
            <a:picLocks noChangeAspect="1"/>
          </p:cNvPicPr>
          <p:nvPr/>
        </p:nvPicPr>
        <p:blipFill>
          <a:blip r:embed="rId2"/>
          <a:stretch>
            <a:fillRect/>
          </a:stretch>
        </p:blipFill>
        <p:spPr>
          <a:xfrm>
            <a:off x="0" y="440132"/>
            <a:ext cx="12192000" cy="5977736"/>
          </a:xfrm>
          <a:prstGeom prst="rect">
            <a:avLst/>
          </a:prstGeom>
        </p:spPr>
      </p:pic>
    </p:spTree>
    <p:extLst>
      <p:ext uri="{BB962C8B-B14F-4D97-AF65-F5344CB8AC3E}">
        <p14:creationId xmlns:p14="http://schemas.microsoft.com/office/powerpoint/2010/main" val="871179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6F798E89-F19E-E299-4501-A660A83E77EC}"/>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2249869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14</cp:revision>
  <dcterms:created xsi:type="dcterms:W3CDTF">2021-03-05T00:09:04Z</dcterms:created>
  <dcterms:modified xsi:type="dcterms:W3CDTF">2024-05-24T23:55:46Z</dcterms:modified>
</cp:coreProperties>
</file>