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71" r:id="rId3"/>
    <p:sldId id="272" r:id="rId4"/>
    <p:sldId id="274" r:id="rId5"/>
    <p:sldId id="275" r:id="rId6"/>
    <p:sldId id="276" r:id="rId7"/>
    <p:sldId id="277" r:id="rId8"/>
    <p:sldId id="278" r:id="rId9"/>
    <p:sldId id="27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p:scale>
          <a:sx n="66" d="100"/>
          <a:sy n="66" d="100"/>
        </p:scale>
        <p:origin x="32" y="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5/24/2024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5/24/2024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5/24/2024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5/24/2024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5/24/2024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5/24/2024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5/24/2024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5/24/2024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5/24/2024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5/24/2024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5/24/2024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5/24/2024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 name="Rectangle 66">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BC14E418-F82A-236E-6C58-85A57289CB39}"/>
              </a:ext>
            </a:extLst>
          </p:cNvPr>
          <p:cNvPicPr>
            <a:picLocks noChangeAspect="1"/>
          </p:cNvPicPr>
          <p:nvPr/>
        </p:nvPicPr>
        <p:blipFill>
          <a:blip r:embed="rId3"/>
          <a:stretch>
            <a:fillRect/>
          </a:stretch>
        </p:blipFill>
        <p:spPr>
          <a:xfrm>
            <a:off x="643467" y="2583858"/>
            <a:ext cx="10905066" cy="1690283"/>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21625FE5-C4FE-43DE-045B-CE2A86F298E3}"/>
              </a:ext>
            </a:extLst>
          </p:cNvPr>
          <p:cNvPicPr>
            <a:picLocks noChangeAspect="1"/>
          </p:cNvPicPr>
          <p:nvPr/>
        </p:nvPicPr>
        <p:blipFill>
          <a:blip r:embed="rId2"/>
          <a:stretch>
            <a:fillRect/>
          </a:stretch>
        </p:blipFill>
        <p:spPr>
          <a:xfrm>
            <a:off x="0" y="404294"/>
            <a:ext cx="12192000" cy="6049411"/>
          </a:xfrm>
          <a:prstGeom prst="rect">
            <a:avLst/>
          </a:prstGeom>
        </p:spPr>
      </p:pic>
    </p:spTree>
    <p:extLst>
      <p:ext uri="{BB962C8B-B14F-4D97-AF65-F5344CB8AC3E}">
        <p14:creationId xmlns:p14="http://schemas.microsoft.com/office/powerpoint/2010/main" val="3392177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D607CC25-789B-3129-E65A-74CF827EBCC2}"/>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0D767AD5-D520-7569-723D-E053DCB081B3}"/>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3500466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A22D7D46-FB32-5FF3-FB13-57C0ECB86137}"/>
              </a:ext>
            </a:extLst>
          </p:cNvPr>
          <p:cNvPicPr>
            <a:picLocks noChangeAspect="1"/>
          </p:cNvPicPr>
          <p:nvPr/>
        </p:nvPicPr>
        <p:blipFill>
          <a:blip r:embed="rId2"/>
          <a:stretch>
            <a:fillRect/>
          </a:stretch>
        </p:blipFill>
        <p:spPr>
          <a:xfrm>
            <a:off x="0" y="332619"/>
            <a:ext cx="12192000" cy="6192762"/>
          </a:xfrm>
          <a:prstGeom prst="rect">
            <a:avLst/>
          </a:prstGeom>
        </p:spPr>
      </p:pic>
    </p:spTree>
    <p:extLst>
      <p:ext uri="{BB962C8B-B14F-4D97-AF65-F5344CB8AC3E}">
        <p14:creationId xmlns:p14="http://schemas.microsoft.com/office/powerpoint/2010/main" val="400346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6F798E89-F19E-E299-4501-A660A83E77EC}"/>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3200183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8E30C6FB-61A2-FC22-4292-44F4FAABA006}"/>
              </a:ext>
            </a:extLst>
          </p:cNvPr>
          <p:cNvPicPr>
            <a:picLocks noChangeAspect="1"/>
          </p:cNvPicPr>
          <p:nvPr/>
        </p:nvPicPr>
        <p:blipFill>
          <a:blip r:embed="rId2"/>
          <a:stretch>
            <a:fillRect/>
          </a:stretch>
        </p:blipFill>
        <p:spPr>
          <a:xfrm>
            <a:off x="0" y="389959"/>
            <a:ext cx="12192000" cy="6078081"/>
          </a:xfrm>
          <a:prstGeom prst="rect">
            <a:avLst/>
          </a:prstGeom>
        </p:spPr>
      </p:pic>
    </p:spTree>
    <p:extLst>
      <p:ext uri="{BB962C8B-B14F-4D97-AF65-F5344CB8AC3E}">
        <p14:creationId xmlns:p14="http://schemas.microsoft.com/office/powerpoint/2010/main" val="3951166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6F798E89-F19E-E299-4501-A660A83E77EC}"/>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3868587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3" name="Picture 2">
            <a:extLst>
              <a:ext uri="{FF2B5EF4-FFF2-40B4-BE49-F238E27FC236}">
                <a16:creationId xmlns:a16="http://schemas.microsoft.com/office/drawing/2014/main" id="{B1D6E13B-7762-B0BB-8244-B1898C1C9825}"/>
              </a:ext>
            </a:extLst>
          </p:cNvPr>
          <p:cNvPicPr>
            <a:picLocks noChangeAspect="1"/>
          </p:cNvPicPr>
          <p:nvPr/>
        </p:nvPicPr>
        <p:blipFill>
          <a:blip r:embed="rId2"/>
          <a:stretch>
            <a:fillRect/>
          </a:stretch>
        </p:blipFill>
        <p:spPr>
          <a:xfrm>
            <a:off x="0" y="440132"/>
            <a:ext cx="12192000" cy="5977736"/>
          </a:xfrm>
          <a:prstGeom prst="rect">
            <a:avLst/>
          </a:prstGeom>
        </p:spPr>
      </p:pic>
    </p:spTree>
    <p:extLst>
      <p:ext uri="{BB962C8B-B14F-4D97-AF65-F5344CB8AC3E}">
        <p14:creationId xmlns:p14="http://schemas.microsoft.com/office/powerpoint/2010/main" val="871179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7443F3D-17B4-8B5D-721D-024AA6519943}"/>
              </a:ext>
            </a:extLst>
          </p:cNvPr>
          <p:cNvSpPr>
            <a:spLocks noGrp="1"/>
          </p:cNvSpPr>
          <p:nvPr>
            <p:ph type="ftr" sz="quarter" idx="11"/>
          </p:nvPr>
        </p:nvSpPr>
        <p:spPr/>
        <p:txBody>
          <a:bodyPr/>
          <a:lstStyle/>
          <a:p>
            <a:r>
              <a:rPr lang="en-US"/>
              <a:t>Public Domain</a:t>
            </a:r>
          </a:p>
        </p:txBody>
      </p:sp>
      <p:pic>
        <p:nvPicPr>
          <p:cNvPr id="6" name="Picture 5">
            <a:extLst>
              <a:ext uri="{FF2B5EF4-FFF2-40B4-BE49-F238E27FC236}">
                <a16:creationId xmlns:a16="http://schemas.microsoft.com/office/drawing/2014/main" id="{6F798E89-F19E-E299-4501-A660A83E77EC}"/>
              </a:ext>
            </a:extLst>
          </p:cNvPr>
          <p:cNvPicPr>
            <a:picLocks noChangeAspect="1"/>
          </p:cNvPicPr>
          <p:nvPr/>
        </p:nvPicPr>
        <p:blipFill>
          <a:blip r:embed="rId2"/>
          <a:stretch>
            <a:fillRect/>
          </a:stretch>
        </p:blipFill>
        <p:spPr>
          <a:xfrm>
            <a:off x="0" y="246608"/>
            <a:ext cx="12192000" cy="6364784"/>
          </a:xfrm>
          <a:prstGeom prst="rect">
            <a:avLst/>
          </a:prstGeom>
        </p:spPr>
      </p:pic>
    </p:spTree>
    <p:extLst>
      <p:ext uri="{BB962C8B-B14F-4D97-AF65-F5344CB8AC3E}">
        <p14:creationId xmlns:p14="http://schemas.microsoft.com/office/powerpoint/2010/main" val="2249869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252</TotalTime>
  <Words>61</Words>
  <Application>Microsoft Office PowerPoint</Application>
  <PresentationFormat>Widescreen</PresentationFormat>
  <Paragraphs>11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14</cp:revision>
  <dcterms:created xsi:type="dcterms:W3CDTF">2021-03-05T00:09:04Z</dcterms:created>
  <dcterms:modified xsi:type="dcterms:W3CDTF">2024-05-24T23:55:46Z</dcterms:modified>
</cp:coreProperties>
</file>