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8" r:id="rId4"/>
    <p:sldId id="269" r:id="rId5"/>
    <p:sldId id="259" r:id="rId6"/>
    <p:sldId id="260" r:id="rId7"/>
    <p:sldId id="261" r:id="rId8"/>
    <p:sldId id="262" r:id="rId9"/>
    <p:sldId id="270" r:id="rId10"/>
    <p:sldId id="273" r:id="rId11"/>
    <p:sldId id="263" r:id="rId12"/>
    <p:sldId id="272"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26C9F9-D3F8-4381-9C50-1E5ACFEFE3E2}" v="3" dt="2021-02-26T00:26:42.4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3726C9F9-D3F8-4381-9C50-1E5ACFEFE3E2}"/>
    <pc:docChg chg="undo custSel addSld delSld modSld sldOrd">
      <pc:chgData name="Sarah Gothard" userId="0e53f415fda5f162" providerId="LiveId" clId="{3726C9F9-D3F8-4381-9C50-1E5ACFEFE3E2}" dt="2021-02-26T00:30:37.798" v="47" actId="47"/>
      <pc:docMkLst>
        <pc:docMk/>
      </pc:docMkLst>
      <pc:sldChg chg="addSp delSp modSp mod">
        <pc:chgData name="Sarah Gothard" userId="0e53f415fda5f162" providerId="LiveId" clId="{3726C9F9-D3F8-4381-9C50-1E5ACFEFE3E2}" dt="2021-02-26T00:21:37.486" v="19" actId="26606"/>
        <pc:sldMkLst>
          <pc:docMk/>
          <pc:sldMk cId="32166134" sldId="256"/>
        </pc:sldMkLst>
        <pc:spChg chg="ord">
          <ac:chgData name="Sarah Gothard" userId="0e53f415fda5f162" providerId="LiveId" clId="{3726C9F9-D3F8-4381-9C50-1E5ACFEFE3E2}" dt="2021-02-26T00:21:37.486" v="19" actId="26606"/>
          <ac:spMkLst>
            <pc:docMk/>
            <pc:sldMk cId="32166134" sldId="256"/>
            <ac:spMk id="8" creationId="{AEBF2399-6019-46F1-964F-D7E5EFCDF8E8}"/>
          </ac:spMkLst>
        </pc:spChg>
        <pc:spChg chg="del">
          <ac:chgData name="Sarah Gothard" userId="0e53f415fda5f162" providerId="LiveId" clId="{3726C9F9-D3F8-4381-9C50-1E5ACFEFE3E2}" dt="2021-02-26T00:21:37.486" v="19" actId="26606"/>
          <ac:spMkLst>
            <pc:docMk/>
            <pc:sldMk cId="32166134" sldId="256"/>
            <ac:spMk id="19" creationId="{32BC26D8-82FB-445E-AA49-62A77D7C1EE0}"/>
          </ac:spMkLst>
        </pc:spChg>
        <pc:spChg chg="del">
          <ac:chgData name="Sarah Gothard" userId="0e53f415fda5f162" providerId="LiveId" clId="{3726C9F9-D3F8-4381-9C50-1E5ACFEFE3E2}" dt="2021-02-26T00:21:37.486" v="19" actId="26606"/>
          <ac:spMkLst>
            <pc:docMk/>
            <pc:sldMk cId="32166134" sldId="256"/>
            <ac:spMk id="21" creationId="{CB44330D-EA18-4254-AA95-EB49948539B8}"/>
          </ac:spMkLst>
        </pc:spChg>
        <pc:spChg chg="add">
          <ac:chgData name="Sarah Gothard" userId="0e53f415fda5f162" providerId="LiveId" clId="{3726C9F9-D3F8-4381-9C50-1E5ACFEFE3E2}" dt="2021-02-26T00:21:37.486" v="19" actId="26606"/>
          <ac:spMkLst>
            <pc:docMk/>
            <pc:sldMk cId="32166134" sldId="256"/>
            <ac:spMk id="26" creationId="{32BC26D8-82FB-445E-AA49-62A77D7C1EE0}"/>
          </ac:spMkLst>
        </pc:spChg>
        <pc:spChg chg="add">
          <ac:chgData name="Sarah Gothard" userId="0e53f415fda5f162" providerId="LiveId" clId="{3726C9F9-D3F8-4381-9C50-1E5ACFEFE3E2}" dt="2021-02-26T00:21:37.486" v="19" actId="26606"/>
          <ac:spMkLst>
            <pc:docMk/>
            <pc:sldMk cId="32166134" sldId="256"/>
            <ac:spMk id="28" creationId="{CB44330D-EA18-4254-AA95-EB49948539B8}"/>
          </ac:spMkLst>
        </pc:spChg>
        <pc:picChg chg="del">
          <ac:chgData name="Sarah Gothard" userId="0e53f415fda5f162" providerId="LiveId" clId="{3726C9F9-D3F8-4381-9C50-1E5ACFEFE3E2}" dt="2021-02-26T00:13:41.883" v="0" actId="478"/>
          <ac:picMkLst>
            <pc:docMk/>
            <pc:sldMk cId="32166134" sldId="256"/>
            <ac:picMk id="4" creationId="{B233E649-CD94-4BFC-AD26-B4DDDBC3FCB5}"/>
          </ac:picMkLst>
        </pc:picChg>
        <pc:picChg chg="add mod">
          <ac:chgData name="Sarah Gothard" userId="0e53f415fda5f162" providerId="LiveId" clId="{3726C9F9-D3F8-4381-9C50-1E5ACFEFE3E2}" dt="2021-02-26T00:21:37.486" v="19" actId="26606"/>
          <ac:picMkLst>
            <pc:docMk/>
            <pc:sldMk cId="32166134" sldId="256"/>
            <ac:picMk id="6" creationId="{AA6258DE-2BE2-4E83-99D3-FC08D76F5D22}"/>
          </ac:picMkLst>
        </pc:picChg>
      </pc:sldChg>
      <pc:sldChg chg="addSp delSp modSp mod">
        <pc:chgData name="Sarah Gothard" userId="0e53f415fda5f162" providerId="LiveId" clId="{3726C9F9-D3F8-4381-9C50-1E5ACFEFE3E2}" dt="2021-02-26T00:24:10.170" v="24" actId="26606"/>
        <pc:sldMkLst>
          <pc:docMk/>
          <pc:sldMk cId="691559160" sldId="257"/>
        </pc:sldMkLst>
        <pc:spChg chg="ord">
          <ac:chgData name="Sarah Gothard" userId="0e53f415fda5f162" providerId="LiveId" clId="{3726C9F9-D3F8-4381-9C50-1E5ACFEFE3E2}" dt="2021-02-26T00:24:10.170" v="24" actId="26606"/>
          <ac:spMkLst>
            <pc:docMk/>
            <pc:sldMk cId="691559160" sldId="257"/>
            <ac:spMk id="6" creationId="{C0ED8DDB-906A-4C77-9EA7-92186BD93473}"/>
          </ac:spMkLst>
        </pc:spChg>
        <pc:spChg chg="del">
          <ac:chgData name="Sarah Gothard" userId="0e53f415fda5f162" providerId="LiveId" clId="{3726C9F9-D3F8-4381-9C50-1E5ACFEFE3E2}" dt="2021-02-26T00:22:42.313" v="21" actId="26606"/>
          <ac:spMkLst>
            <pc:docMk/>
            <pc:sldMk cId="691559160" sldId="257"/>
            <ac:spMk id="24" creationId="{32BC26D8-82FB-445E-AA49-62A77D7C1EE0}"/>
          </ac:spMkLst>
        </pc:spChg>
        <pc:spChg chg="del">
          <ac:chgData name="Sarah Gothard" userId="0e53f415fda5f162" providerId="LiveId" clId="{3726C9F9-D3F8-4381-9C50-1E5ACFEFE3E2}" dt="2021-02-26T00:22:42.313" v="21" actId="26606"/>
          <ac:spMkLst>
            <pc:docMk/>
            <pc:sldMk cId="691559160" sldId="257"/>
            <ac:spMk id="26" creationId="{CB44330D-EA18-4254-AA95-EB49948539B8}"/>
          </ac:spMkLst>
        </pc:spChg>
        <pc:spChg chg="add del">
          <ac:chgData name="Sarah Gothard" userId="0e53f415fda5f162" providerId="LiveId" clId="{3726C9F9-D3F8-4381-9C50-1E5ACFEFE3E2}" dt="2021-02-26T00:24:10.170" v="24" actId="26606"/>
          <ac:spMkLst>
            <pc:docMk/>
            <pc:sldMk cId="691559160" sldId="257"/>
            <ac:spMk id="31" creationId="{32BC26D8-82FB-445E-AA49-62A77D7C1EE0}"/>
          </ac:spMkLst>
        </pc:spChg>
        <pc:spChg chg="add del">
          <ac:chgData name="Sarah Gothard" userId="0e53f415fda5f162" providerId="LiveId" clId="{3726C9F9-D3F8-4381-9C50-1E5ACFEFE3E2}" dt="2021-02-26T00:24:10.170" v="24" actId="26606"/>
          <ac:spMkLst>
            <pc:docMk/>
            <pc:sldMk cId="691559160" sldId="257"/>
            <ac:spMk id="33" creationId="{CB44330D-EA18-4254-AA95-EB49948539B8}"/>
          </ac:spMkLst>
        </pc:spChg>
        <pc:spChg chg="add">
          <ac:chgData name="Sarah Gothard" userId="0e53f415fda5f162" providerId="LiveId" clId="{3726C9F9-D3F8-4381-9C50-1E5ACFEFE3E2}" dt="2021-02-26T00:24:10.170" v="24" actId="26606"/>
          <ac:spMkLst>
            <pc:docMk/>
            <pc:sldMk cId="691559160" sldId="257"/>
            <ac:spMk id="38" creationId="{32BC26D8-82FB-445E-AA49-62A77D7C1EE0}"/>
          </ac:spMkLst>
        </pc:spChg>
        <pc:spChg chg="add">
          <ac:chgData name="Sarah Gothard" userId="0e53f415fda5f162" providerId="LiveId" clId="{3726C9F9-D3F8-4381-9C50-1E5ACFEFE3E2}" dt="2021-02-26T00:24:10.170" v="24" actId="26606"/>
          <ac:spMkLst>
            <pc:docMk/>
            <pc:sldMk cId="691559160" sldId="257"/>
            <ac:spMk id="40" creationId="{CB44330D-EA18-4254-AA95-EB49948539B8}"/>
          </ac:spMkLst>
        </pc:spChg>
        <pc:picChg chg="del">
          <ac:chgData name="Sarah Gothard" userId="0e53f415fda5f162" providerId="LiveId" clId="{3726C9F9-D3F8-4381-9C50-1E5ACFEFE3E2}" dt="2021-02-26T00:13:43.273" v="1" actId="478"/>
          <ac:picMkLst>
            <pc:docMk/>
            <pc:sldMk cId="691559160" sldId="257"/>
            <ac:picMk id="4" creationId="{B4707E18-2796-4318-9D2B-B84757547FF7}"/>
          </ac:picMkLst>
        </pc:picChg>
        <pc:picChg chg="add del mod">
          <ac:chgData name="Sarah Gothard" userId="0e53f415fda5f162" providerId="LiveId" clId="{3726C9F9-D3F8-4381-9C50-1E5ACFEFE3E2}" dt="2021-02-26T00:24:07.908" v="22" actId="478"/>
          <ac:picMkLst>
            <pc:docMk/>
            <pc:sldMk cId="691559160" sldId="257"/>
            <ac:picMk id="7" creationId="{64B96CD1-2AD3-4060-93BD-90D87904B848}"/>
          </ac:picMkLst>
        </pc:picChg>
        <pc:picChg chg="add mod">
          <ac:chgData name="Sarah Gothard" userId="0e53f415fda5f162" providerId="LiveId" clId="{3726C9F9-D3F8-4381-9C50-1E5ACFEFE3E2}" dt="2021-02-26T00:24:10.170" v="24" actId="26606"/>
          <ac:picMkLst>
            <pc:docMk/>
            <pc:sldMk cId="691559160" sldId="257"/>
            <ac:picMk id="9" creationId="{5A23F2E6-B2DB-45F1-9221-99A71EFBAFC9}"/>
          </ac:picMkLst>
        </pc:picChg>
      </pc:sldChg>
      <pc:sldChg chg="delSp del mod">
        <pc:chgData name="Sarah Gothard" userId="0e53f415fda5f162" providerId="LiveId" clId="{3726C9F9-D3F8-4381-9C50-1E5ACFEFE3E2}" dt="2021-02-26T00:24:19.757" v="25" actId="47"/>
        <pc:sldMkLst>
          <pc:docMk/>
          <pc:sldMk cId="2300516389" sldId="258"/>
        </pc:sldMkLst>
        <pc:picChg chg="del">
          <ac:chgData name="Sarah Gothard" userId="0e53f415fda5f162" providerId="LiveId" clId="{3726C9F9-D3F8-4381-9C50-1E5ACFEFE3E2}" dt="2021-02-26T00:13:44.949" v="2" actId="478"/>
          <ac:picMkLst>
            <pc:docMk/>
            <pc:sldMk cId="2300516389" sldId="258"/>
            <ac:picMk id="3" creationId="{4509B56D-B0E3-4702-BDA7-3B0DBFBFD4C1}"/>
          </ac:picMkLst>
        </pc:picChg>
      </pc:sldChg>
      <pc:sldChg chg="addSp delSp modSp mod">
        <pc:chgData name="Sarah Gothard" userId="0e53f415fda5f162" providerId="LiveId" clId="{3726C9F9-D3F8-4381-9C50-1E5ACFEFE3E2}" dt="2021-02-26T00:15:07.448" v="5" actId="26606"/>
        <pc:sldMkLst>
          <pc:docMk/>
          <pc:sldMk cId="674815626" sldId="259"/>
        </pc:sldMkLst>
        <pc:spChg chg="ord">
          <ac:chgData name="Sarah Gothard" userId="0e53f415fda5f162" providerId="LiveId" clId="{3726C9F9-D3F8-4381-9C50-1E5ACFEFE3E2}" dt="2021-02-26T00:15:07.448" v="5" actId="26606"/>
          <ac:spMkLst>
            <pc:docMk/>
            <pc:sldMk cId="674815626" sldId="259"/>
            <ac:spMk id="6" creationId="{C0ED8DDB-906A-4C77-9EA7-92186BD93473}"/>
          </ac:spMkLst>
        </pc:spChg>
        <pc:spChg chg="del">
          <ac:chgData name="Sarah Gothard" userId="0e53f415fda5f162" providerId="LiveId" clId="{3726C9F9-D3F8-4381-9C50-1E5ACFEFE3E2}" dt="2021-02-26T00:15:07.448" v="5" actId="26606"/>
          <ac:spMkLst>
            <pc:docMk/>
            <pc:sldMk cId="674815626" sldId="259"/>
            <ac:spMk id="11" creationId="{32BC26D8-82FB-445E-AA49-62A77D7C1EE0}"/>
          </ac:spMkLst>
        </pc:spChg>
        <pc:spChg chg="del">
          <ac:chgData name="Sarah Gothard" userId="0e53f415fda5f162" providerId="LiveId" clId="{3726C9F9-D3F8-4381-9C50-1E5ACFEFE3E2}" dt="2021-02-26T00:15:07.448" v="5" actId="26606"/>
          <ac:spMkLst>
            <pc:docMk/>
            <pc:sldMk cId="674815626" sldId="259"/>
            <ac:spMk id="13" creationId="{CB44330D-EA18-4254-AA95-EB49948539B8}"/>
          </ac:spMkLst>
        </pc:spChg>
        <pc:spChg chg="add">
          <ac:chgData name="Sarah Gothard" userId="0e53f415fda5f162" providerId="LiveId" clId="{3726C9F9-D3F8-4381-9C50-1E5ACFEFE3E2}" dt="2021-02-26T00:15:07.448" v="5" actId="26606"/>
          <ac:spMkLst>
            <pc:docMk/>
            <pc:sldMk cId="674815626" sldId="259"/>
            <ac:spMk id="18" creationId="{32BC26D8-82FB-445E-AA49-62A77D7C1EE0}"/>
          </ac:spMkLst>
        </pc:spChg>
        <pc:spChg chg="add">
          <ac:chgData name="Sarah Gothard" userId="0e53f415fda5f162" providerId="LiveId" clId="{3726C9F9-D3F8-4381-9C50-1E5ACFEFE3E2}" dt="2021-02-26T00:15:07.448" v="5" actId="26606"/>
          <ac:spMkLst>
            <pc:docMk/>
            <pc:sldMk cId="674815626" sldId="259"/>
            <ac:spMk id="20" creationId="{CB44330D-EA18-4254-AA95-EB49948539B8}"/>
          </ac:spMkLst>
        </pc:spChg>
        <pc:picChg chg="del">
          <ac:chgData name="Sarah Gothard" userId="0e53f415fda5f162" providerId="LiveId" clId="{3726C9F9-D3F8-4381-9C50-1E5ACFEFE3E2}" dt="2021-02-26T00:13:46.298" v="3" actId="478"/>
          <ac:picMkLst>
            <pc:docMk/>
            <pc:sldMk cId="674815626" sldId="259"/>
            <ac:picMk id="5" creationId="{4ED6DEF8-AB14-425A-9AFE-79DA39733062}"/>
          </ac:picMkLst>
        </pc:picChg>
        <pc:picChg chg="add mod">
          <ac:chgData name="Sarah Gothard" userId="0e53f415fda5f162" providerId="LiveId" clId="{3726C9F9-D3F8-4381-9C50-1E5ACFEFE3E2}" dt="2021-02-26T00:15:07.448" v="5" actId="26606"/>
          <ac:picMkLst>
            <pc:docMk/>
            <pc:sldMk cId="674815626" sldId="259"/>
            <ac:picMk id="8" creationId="{B834D276-D9F5-4181-8259-7AD49D5E9950}"/>
          </ac:picMkLst>
        </pc:picChg>
      </pc:sldChg>
      <pc:sldChg chg="addSp delSp modSp mod setBg">
        <pc:chgData name="Sarah Gothard" userId="0e53f415fda5f162" providerId="LiveId" clId="{3726C9F9-D3F8-4381-9C50-1E5ACFEFE3E2}" dt="2021-02-26T00:19:26.041" v="15" actId="26606"/>
        <pc:sldMkLst>
          <pc:docMk/>
          <pc:sldMk cId="2606380808" sldId="260"/>
        </pc:sldMkLst>
        <pc:spChg chg="ord">
          <ac:chgData name="Sarah Gothard" userId="0e53f415fda5f162" providerId="LiveId" clId="{3726C9F9-D3F8-4381-9C50-1E5ACFEFE3E2}" dt="2021-02-26T00:19:26.041" v="15" actId="26606"/>
          <ac:spMkLst>
            <pc:docMk/>
            <pc:sldMk cId="2606380808" sldId="260"/>
            <ac:spMk id="6" creationId="{C0ED8DDB-906A-4C77-9EA7-92186BD93473}"/>
          </ac:spMkLst>
        </pc:spChg>
        <pc:spChg chg="add">
          <ac:chgData name="Sarah Gothard" userId="0e53f415fda5f162" providerId="LiveId" clId="{3726C9F9-D3F8-4381-9C50-1E5ACFEFE3E2}" dt="2021-02-26T00:19:26.041" v="15" actId="26606"/>
          <ac:spMkLst>
            <pc:docMk/>
            <pc:sldMk cId="2606380808" sldId="260"/>
            <ac:spMk id="17" creationId="{32BC26D8-82FB-445E-AA49-62A77D7C1EE0}"/>
          </ac:spMkLst>
        </pc:spChg>
        <pc:spChg chg="add">
          <ac:chgData name="Sarah Gothard" userId="0e53f415fda5f162" providerId="LiveId" clId="{3726C9F9-D3F8-4381-9C50-1E5ACFEFE3E2}" dt="2021-02-26T00:19:26.041" v="15" actId="26606"/>
          <ac:spMkLst>
            <pc:docMk/>
            <pc:sldMk cId="2606380808" sldId="260"/>
            <ac:spMk id="19" creationId="{CB44330D-EA18-4254-AA95-EB49948539B8}"/>
          </ac:spMkLst>
        </pc:spChg>
        <pc:picChg chg="add del">
          <ac:chgData name="Sarah Gothard" userId="0e53f415fda5f162" providerId="LiveId" clId="{3726C9F9-D3F8-4381-9C50-1E5ACFEFE3E2}" dt="2021-02-26T00:16:10.379" v="7" actId="22"/>
          <ac:picMkLst>
            <pc:docMk/>
            <pc:sldMk cId="2606380808" sldId="260"/>
            <ac:picMk id="3" creationId="{78DB54D2-DB8D-4373-B5A0-147573FDBB2C}"/>
          </ac:picMkLst>
        </pc:picChg>
        <pc:picChg chg="add del">
          <ac:chgData name="Sarah Gothard" userId="0e53f415fda5f162" providerId="LiveId" clId="{3726C9F9-D3F8-4381-9C50-1E5ACFEFE3E2}" dt="2021-02-26T00:17:27.817" v="9" actId="22"/>
          <ac:picMkLst>
            <pc:docMk/>
            <pc:sldMk cId="2606380808" sldId="260"/>
            <ac:picMk id="5" creationId="{87A8314A-976C-4037-8647-12231C79234A}"/>
          </ac:picMkLst>
        </pc:picChg>
        <pc:picChg chg="add del">
          <ac:chgData name="Sarah Gothard" userId="0e53f415fda5f162" providerId="LiveId" clId="{3726C9F9-D3F8-4381-9C50-1E5ACFEFE3E2}" dt="2021-02-26T00:18:11.159" v="11" actId="22"/>
          <ac:picMkLst>
            <pc:docMk/>
            <pc:sldMk cId="2606380808" sldId="260"/>
            <ac:picMk id="8" creationId="{2932108E-AD12-4917-95B2-7123E2F855D0}"/>
          </ac:picMkLst>
        </pc:picChg>
        <pc:picChg chg="add del">
          <ac:chgData name="Sarah Gothard" userId="0e53f415fda5f162" providerId="LiveId" clId="{3726C9F9-D3F8-4381-9C50-1E5ACFEFE3E2}" dt="2021-02-26T00:18:53.830" v="13" actId="22"/>
          <ac:picMkLst>
            <pc:docMk/>
            <pc:sldMk cId="2606380808" sldId="260"/>
            <ac:picMk id="10" creationId="{B7DAE8A5-8D2B-4B13-BB7A-A27900722DB6}"/>
          </ac:picMkLst>
        </pc:picChg>
        <pc:picChg chg="add mod">
          <ac:chgData name="Sarah Gothard" userId="0e53f415fda5f162" providerId="LiveId" clId="{3726C9F9-D3F8-4381-9C50-1E5ACFEFE3E2}" dt="2021-02-26T00:19:26.041" v="15" actId="26606"/>
          <ac:picMkLst>
            <pc:docMk/>
            <pc:sldMk cId="2606380808" sldId="260"/>
            <ac:picMk id="12" creationId="{73A5BEBC-CA4E-4B15-BF12-384598A935EB}"/>
          </ac:picMkLst>
        </pc:picChg>
      </pc:sldChg>
      <pc:sldChg chg="addSp modSp mod setBg">
        <pc:chgData name="Sarah Gothard" userId="0e53f415fda5f162" providerId="LiveId" clId="{3726C9F9-D3F8-4381-9C50-1E5ACFEFE3E2}" dt="2021-02-26T00:20:57.735" v="17" actId="26606"/>
        <pc:sldMkLst>
          <pc:docMk/>
          <pc:sldMk cId="3465800887" sldId="261"/>
        </pc:sldMkLst>
        <pc:spChg chg="ord">
          <ac:chgData name="Sarah Gothard" userId="0e53f415fda5f162" providerId="LiveId" clId="{3726C9F9-D3F8-4381-9C50-1E5ACFEFE3E2}" dt="2021-02-26T00:20:57.735" v="17" actId="26606"/>
          <ac:spMkLst>
            <pc:docMk/>
            <pc:sldMk cId="3465800887" sldId="261"/>
            <ac:spMk id="6" creationId="{C0ED8DDB-906A-4C77-9EA7-92186BD93473}"/>
          </ac:spMkLst>
        </pc:spChg>
        <pc:spChg chg="add">
          <ac:chgData name="Sarah Gothard" userId="0e53f415fda5f162" providerId="LiveId" clId="{3726C9F9-D3F8-4381-9C50-1E5ACFEFE3E2}" dt="2021-02-26T00:20:57.735" v="17" actId="26606"/>
          <ac:spMkLst>
            <pc:docMk/>
            <pc:sldMk cId="3465800887" sldId="261"/>
            <ac:spMk id="11" creationId="{32BC26D8-82FB-445E-AA49-62A77D7C1EE0}"/>
          </ac:spMkLst>
        </pc:spChg>
        <pc:spChg chg="add">
          <ac:chgData name="Sarah Gothard" userId="0e53f415fda5f162" providerId="LiveId" clId="{3726C9F9-D3F8-4381-9C50-1E5ACFEFE3E2}" dt="2021-02-26T00:20:57.735" v="17" actId="26606"/>
          <ac:spMkLst>
            <pc:docMk/>
            <pc:sldMk cId="3465800887" sldId="261"/>
            <ac:spMk id="13" creationId="{CB44330D-EA18-4254-AA95-EB49948539B8}"/>
          </ac:spMkLst>
        </pc:spChg>
        <pc:picChg chg="add mod">
          <ac:chgData name="Sarah Gothard" userId="0e53f415fda5f162" providerId="LiveId" clId="{3726C9F9-D3F8-4381-9C50-1E5ACFEFE3E2}" dt="2021-02-26T00:20:57.735" v="17" actId="26606"/>
          <ac:picMkLst>
            <pc:docMk/>
            <pc:sldMk cId="3465800887" sldId="261"/>
            <ac:picMk id="3" creationId="{C33CF46B-4FB4-4BBC-AE9F-50F72C272057}"/>
          </ac:picMkLst>
        </pc:picChg>
      </pc:sldChg>
      <pc:sldChg chg="addSp modSp mod setBg">
        <pc:chgData name="Sarah Gothard" userId="0e53f415fda5f162" providerId="LiveId" clId="{3726C9F9-D3F8-4381-9C50-1E5ACFEFE3E2}" dt="2021-02-26T00:26:17.263" v="32" actId="26606"/>
        <pc:sldMkLst>
          <pc:docMk/>
          <pc:sldMk cId="870434136" sldId="262"/>
        </pc:sldMkLst>
        <pc:spChg chg="ord">
          <ac:chgData name="Sarah Gothard" userId="0e53f415fda5f162" providerId="LiveId" clId="{3726C9F9-D3F8-4381-9C50-1E5ACFEFE3E2}" dt="2021-02-26T00:26:17.263" v="32" actId="26606"/>
          <ac:spMkLst>
            <pc:docMk/>
            <pc:sldMk cId="870434136" sldId="262"/>
            <ac:spMk id="6" creationId="{C0ED8DDB-906A-4C77-9EA7-92186BD93473}"/>
          </ac:spMkLst>
        </pc:spChg>
        <pc:spChg chg="add">
          <ac:chgData name="Sarah Gothard" userId="0e53f415fda5f162" providerId="LiveId" clId="{3726C9F9-D3F8-4381-9C50-1E5ACFEFE3E2}" dt="2021-02-26T00:26:17.263" v="32" actId="26606"/>
          <ac:spMkLst>
            <pc:docMk/>
            <pc:sldMk cId="870434136" sldId="262"/>
            <ac:spMk id="11" creationId="{32BC26D8-82FB-445E-AA49-62A77D7C1EE0}"/>
          </ac:spMkLst>
        </pc:spChg>
        <pc:spChg chg="add">
          <ac:chgData name="Sarah Gothard" userId="0e53f415fda5f162" providerId="LiveId" clId="{3726C9F9-D3F8-4381-9C50-1E5ACFEFE3E2}" dt="2021-02-26T00:26:17.263" v="32" actId="26606"/>
          <ac:spMkLst>
            <pc:docMk/>
            <pc:sldMk cId="870434136" sldId="262"/>
            <ac:spMk id="13" creationId="{CB44330D-EA18-4254-AA95-EB49948539B8}"/>
          </ac:spMkLst>
        </pc:spChg>
        <pc:picChg chg="add mod">
          <ac:chgData name="Sarah Gothard" userId="0e53f415fda5f162" providerId="LiveId" clId="{3726C9F9-D3F8-4381-9C50-1E5ACFEFE3E2}" dt="2021-02-26T00:26:17.263" v="32" actId="26606"/>
          <ac:picMkLst>
            <pc:docMk/>
            <pc:sldMk cId="870434136" sldId="262"/>
            <ac:picMk id="3" creationId="{E8567C25-4576-4720-86F1-111B38EE801D}"/>
          </ac:picMkLst>
        </pc:picChg>
      </pc:sldChg>
      <pc:sldChg chg="addSp modSp mod setBg">
        <pc:chgData name="Sarah Gothard" userId="0e53f415fda5f162" providerId="LiveId" clId="{3726C9F9-D3F8-4381-9C50-1E5ACFEFE3E2}" dt="2021-02-26T00:29:29.543" v="42" actId="26606"/>
        <pc:sldMkLst>
          <pc:docMk/>
          <pc:sldMk cId="570310340" sldId="263"/>
        </pc:sldMkLst>
        <pc:spChg chg="ord">
          <ac:chgData name="Sarah Gothard" userId="0e53f415fda5f162" providerId="LiveId" clId="{3726C9F9-D3F8-4381-9C50-1E5ACFEFE3E2}" dt="2021-02-26T00:29:29.543" v="42" actId="26606"/>
          <ac:spMkLst>
            <pc:docMk/>
            <pc:sldMk cId="570310340" sldId="263"/>
            <ac:spMk id="6" creationId="{C0ED8DDB-906A-4C77-9EA7-92186BD93473}"/>
          </ac:spMkLst>
        </pc:spChg>
        <pc:spChg chg="add">
          <ac:chgData name="Sarah Gothard" userId="0e53f415fda5f162" providerId="LiveId" clId="{3726C9F9-D3F8-4381-9C50-1E5ACFEFE3E2}" dt="2021-02-26T00:29:29.543" v="42" actId="26606"/>
          <ac:spMkLst>
            <pc:docMk/>
            <pc:sldMk cId="570310340" sldId="263"/>
            <ac:spMk id="11" creationId="{32BC26D8-82FB-445E-AA49-62A77D7C1EE0}"/>
          </ac:spMkLst>
        </pc:spChg>
        <pc:spChg chg="add">
          <ac:chgData name="Sarah Gothard" userId="0e53f415fda5f162" providerId="LiveId" clId="{3726C9F9-D3F8-4381-9C50-1E5ACFEFE3E2}" dt="2021-02-26T00:29:29.543" v="42" actId="26606"/>
          <ac:spMkLst>
            <pc:docMk/>
            <pc:sldMk cId="570310340" sldId="263"/>
            <ac:spMk id="13" creationId="{CB44330D-EA18-4254-AA95-EB49948539B8}"/>
          </ac:spMkLst>
        </pc:spChg>
        <pc:picChg chg="add mod">
          <ac:chgData name="Sarah Gothard" userId="0e53f415fda5f162" providerId="LiveId" clId="{3726C9F9-D3F8-4381-9C50-1E5ACFEFE3E2}" dt="2021-02-26T00:29:29.543" v="42" actId="26606"/>
          <ac:picMkLst>
            <pc:docMk/>
            <pc:sldMk cId="570310340" sldId="263"/>
            <ac:picMk id="3" creationId="{D8847717-73EC-41C5-B27D-553FB0B2EB66}"/>
          </ac:picMkLst>
        </pc:picChg>
      </pc:sldChg>
      <pc:sldChg chg="del">
        <pc:chgData name="Sarah Gothard" userId="0e53f415fda5f162" providerId="LiveId" clId="{3726C9F9-D3F8-4381-9C50-1E5ACFEFE3E2}" dt="2021-02-26T00:30:37.798" v="47" actId="47"/>
        <pc:sldMkLst>
          <pc:docMk/>
          <pc:sldMk cId="1928543587" sldId="264"/>
        </pc:sldMkLst>
      </pc:sldChg>
      <pc:sldChg chg="del">
        <pc:chgData name="Sarah Gothard" userId="0e53f415fda5f162" providerId="LiveId" clId="{3726C9F9-D3F8-4381-9C50-1E5ACFEFE3E2}" dt="2021-02-26T00:30:37.798" v="47" actId="47"/>
        <pc:sldMkLst>
          <pc:docMk/>
          <pc:sldMk cId="1382982623" sldId="265"/>
        </pc:sldMkLst>
      </pc:sldChg>
      <pc:sldChg chg="del">
        <pc:chgData name="Sarah Gothard" userId="0e53f415fda5f162" providerId="LiveId" clId="{3726C9F9-D3F8-4381-9C50-1E5ACFEFE3E2}" dt="2021-02-26T00:30:37.798" v="47" actId="47"/>
        <pc:sldMkLst>
          <pc:docMk/>
          <pc:sldMk cId="4013461851" sldId="266"/>
        </pc:sldMkLst>
      </pc:sldChg>
      <pc:sldChg chg="del">
        <pc:chgData name="Sarah Gothard" userId="0e53f415fda5f162" providerId="LiveId" clId="{3726C9F9-D3F8-4381-9C50-1E5ACFEFE3E2}" dt="2021-02-26T00:30:37.798" v="47" actId="47"/>
        <pc:sldMkLst>
          <pc:docMk/>
          <pc:sldMk cId="322531514" sldId="267"/>
        </pc:sldMkLst>
      </pc:sldChg>
      <pc:sldChg chg="addSp delSp add mod setBg delDesignElem">
        <pc:chgData name="Sarah Gothard" userId="0e53f415fda5f162" providerId="LiveId" clId="{3726C9F9-D3F8-4381-9C50-1E5ACFEFE3E2}" dt="2021-02-26T00:24:35.329" v="29" actId="26606"/>
        <pc:sldMkLst>
          <pc:docMk/>
          <pc:sldMk cId="3182489895" sldId="268"/>
        </pc:sldMkLst>
        <pc:spChg chg="add">
          <ac:chgData name="Sarah Gothard" userId="0e53f415fda5f162" providerId="LiveId" clId="{3726C9F9-D3F8-4381-9C50-1E5ACFEFE3E2}" dt="2021-02-26T00:24:35.329" v="29" actId="26606"/>
          <ac:spMkLst>
            <pc:docMk/>
            <pc:sldMk cId="3182489895" sldId="268"/>
            <ac:spMk id="14" creationId="{32BC26D8-82FB-445E-AA49-62A77D7C1EE0}"/>
          </ac:spMkLst>
        </pc:spChg>
        <pc:spChg chg="add">
          <ac:chgData name="Sarah Gothard" userId="0e53f415fda5f162" providerId="LiveId" clId="{3726C9F9-D3F8-4381-9C50-1E5ACFEFE3E2}" dt="2021-02-26T00:24:35.329" v="29" actId="26606"/>
          <ac:spMkLst>
            <pc:docMk/>
            <pc:sldMk cId="3182489895" sldId="268"/>
            <ac:spMk id="15" creationId="{CB44330D-EA18-4254-AA95-EB49948539B8}"/>
          </ac:spMkLst>
        </pc:spChg>
        <pc:spChg chg="del">
          <ac:chgData name="Sarah Gothard" userId="0e53f415fda5f162" providerId="LiveId" clId="{3726C9F9-D3F8-4381-9C50-1E5ACFEFE3E2}" dt="2021-02-26T00:24:26.970" v="28"/>
          <ac:spMkLst>
            <pc:docMk/>
            <pc:sldMk cId="3182489895" sldId="268"/>
            <ac:spMk id="17" creationId="{32BC26D8-82FB-445E-AA49-62A77D7C1EE0}"/>
          </ac:spMkLst>
        </pc:spChg>
        <pc:spChg chg="del">
          <ac:chgData name="Sarah Gothard" userId="0e53f415fda5f162" providerId="LiveId" clId="{3726C9F9-D3F8-4381-9C50-1E5ACFEFE3E2}" dt="2021-02-26T00:24:26.970" v="28"/>
          <ac:spMkLst>
            <pc:docMk/>
            <pc:sldMk cId="3182489895" sldId="268"/>
            <ac:spMk id="19" creationId="{CB44330D-EA18-4254-AA95-EB49948539B8}"/>
          </ac:spMkLst>
        </pc:spChg>
      </pc:sldChg>
      <pc:sldChg chg="addSp delSp add mod setBg delDesignElem">
        <pc:chgData name="Sarah Gothard" userId="0e53f415fda5f162" providerId="LiveId" clId="{3726C9F9-D3F8-4381-9C50-1E5ACFEFE3E2}" dt="2021-02-26T00:24:37.918" v="30" actId="26606"/>
        <pc:sldMkLst>
          <pc:docMk/>
          <pc:sldMk cId="786185443" sldId="269"/>
        </pc:sldMkLst>
        <pc:spChg chg="add">
          <ac:chgData name="Sarah Gothard" userId="0e53f415fda5f162" providerId="LiveId" clId="{3726C9F9-D3F8-4381-9C50-1E5ACFEFE3E2}" dt="2021-02-26T00:24:37.918" v="30" actId="26606"/>
          <ac:spMkLst>
            <pc:docMk/>
            <pc:sldMk cId="786185443" sldId="269"/>
            <ac:spMk id="8" creationId="{32BC26D8-82FB-445E-AA49-62A77D7C1EE0}"/>
          </ac:spMkLst>
        </pc:spChg>
        <pc:spChg chg="add">
          <ac:chgData name="Sarah Gothard" userId="0e53f415fda5f162" providerId="LiveId" clId="{3726C9F9-D3F8-4381-9C50-1E5ACFEFE3E2}" dt="2021-02-26T00:24:37.918" v="30" actId="26606"/>
          <ac:spMkLst>
            <pc:docMk/>
            <pc:sldMk cId="786185443" sldId="269"/>
            <ac:spMk id="9" creationId="{CB44330D-EA18-4254-AA95-EB49948539B8}"/>
          </ac:spMkLst>
        </pc:spChg>
        <pc:spChg chg="del">
          <ac:chgData name="Sarah Gothard" userId="0e53f415fda5f162" providerId="LiveId" clId="{3726C9F9-D3F8-4381-9C50-1E5ACFEFE3E2}" dt="2021-02-26T00:24:26.970" v="28"/>
          <ac:spMkLst>
            <pc:docMk/>
            <pc:sldMk cId="786185443" sldId="269"/>
            <ac:spMk id="11" creationId="{32BC26D8-82FB-445E-AA49-62A77D7C1EE0}"/>
          </ac:spMkLst>
        </pc:spChg>
        <pc:spChg chg="del">
          <ac:chgData name="Sarah Gothard" userId="0e53f415fda5f162" providerId="LiveId" clId="{3726C9F9-D3F8-4381-9C50-1E5ACFEFE3E2}" dt="2021-02-26T00:24:26.970" v="28"/>
          <ac:spMkLst>
            <pc:docMk/>
            <pc:sldMk cId="786185443" sldId="269"/>
            <ac:spMk id="13" creationId="{CB44330D-EA18-4254-AA95-EB49948539B8}"/>
          </ac:spMkLst>
        </pc:spChg>
      </pc:sldChg>
      <pc:sldChg chg="addSp delSp add mod ord setBg delDesignElem">
        <pc:chgData name="Sarah Gothard" userId="0e53f415fda5f162" providerId="LiveId" clId="{3726C9F9-D3F8-4381-9C50-1E5ACFEFE3E2}" dt="2021-02-26T00:26:46.994" v="39" actId="26606"/>
        <pc:sldMkLst>
          <pc:docMk/>
          <pc:sldMk cId="1920675372" sldId="270"/>
        </pc:sldMkLst>
        <pc:spChg chg="add">
          <ac:chgData name="Sarah Gothard" userId="0e53f415fda5f162" providerId="LiveId" clId="{3726C9F9-D3F8-4381-9C50-1E5ACFEFE3E2}" dt="2021-02-26T00:26:46.994" v="39" actId="26606"/>
          <ac:spMkLst>
            <pc:docMk/>
            <pc:sldMk cId="1920675372" sldId="270"/>
            <ac:spMk id="14" creationId="{32BC26D8-82FB-445E-AA49-62A77D7C1EE0}"/>
          </ac:spMkLst>
        </pc:spChg>
        <pc:spChg chg="add">
          <ac:chgData name="Sarah Gothard" userId="0e53f415fda5f162" providerId="LiveId" clId="{3726C9F9-D3F8-4381-9C50-1E5ACFEFE3E2}" dt="2021-02-26T00:26:46.994" v="39" actId="26606"/>
          <ac:spMkLst>
            <pc:docMk/>
            <pc:sldMk cId="1920675372" sldId="270"/>
            <ac:spMk id="15" creationId="{CB44330D-EA18-4254-AA95-EB49948539B8}"/>
          </ac:spMkLst>
        </pc:spChg>
        <pc:spChg chg="del">
          <ac:chgData name="Sarah Gothard" userId="0e53f415fda5f162" providerId="LiveId" clId="{3726C9F9-D3F8-4381-9C50-1E5ACFEFE3E2}" dt="2021-02-26T00:26:34.389" v="34"/>
          <ac:spMkLst>
            <pc:docMk/>
            <pc:sldMk cId="1920675372" sldId="270"/>
            <ac:spMk id="17" creationId="{32BC26D8-82FB-445E-AA49-62A77D7C1EE0}"/>
          </ac:spMkLst>
        </pc:spChg>
        <pc:spChg chg="del">
          <ac:chgData name="Sarah Gothard" userId="0e53f415fda5f162" providerId="LiveId" clId="{3726C9F9-D3F8-4381-9C50-1E5ACFEFE3E2}" dt="2021-02-26T00:26:34.389" v="34"/>
          <ac:spMkLst>
            <pc:docMk/>
            <pc:sldMk cId="1920675372" sldId="270"/>
            <ac:spMk id="19" creationId="{CB44330D-EA18-4254-AA95-EB49948539B8}"/>
          </ac:spMkLst>
        </pc:spChg>
      </pc:sldChg>
      <pc:sldChg chg="addSp delSp add mod ord setBg delDesignElem">
        <pc:chgData name="Sarah Gothard" userId="0e53f415fda5f162" providerId="LiveId" clId="{3726C9F9-D3F8-4381-9C50-1E5ACFEFE3E2}" dt="2021-02-26T00:29:41.163" v="46"/>
        <pc:sldMkLst>
          <pc:docMk/>
          <pc:sldMk cId="1960167254" sldId="271"/>
        </pc:sldMkLst>
        <pc:spChg chg="add">
          <ac:chgData name="Sarah Gothard" userId="0e53f415fda5f162" providerId="LiveId" clId="{3726C9F9-D3F8-4381-9C50-1E5ACFEFE3E2}" dt="2021-02-26T00:26:49.400" v="40" actId="26606"/>
          <ac:spMkLst>
            <pc:docMk/>
            <pc:sldMk cId="1960167254" sldId="271"/>
            <ac:spMk id="8" creationId="{32BC26D8-82FB-445E-AA49-62A77D7C1EE0}"/>
          </ac:spMkLst>
        </pc:spChg>
        <pc:spChg chg="add">
          <ac:chgData name="Sarah Gothard" userId="0e53f415fda5f162" providerId="LiveId" clId="{3726C9F9-D3F8-4381-9C50-1E5ACFEFE3E2}" dt="2021-02-26T00:26:49.400" v="40" actId="26606"/>
          <ac:spMkLst>
            <pc:docMk/>
            <pc:sldMk cId="1960167254" sldId="271"/>
            <ac:spMk id="9" creationId="{CB44330D-EA18-4254-AA95-EB49948539B8}"/>
          </ac:spMkLst>
        </pc:spChg>
        <pc:spChg chg="del">
          <ac:chgData name="Sarah Gothard" userId="0e53f415fda5f162" providerId="LiveId" clId="{3726C9F9-D3F8-4381-9C50-1E5ACFEFE3E2}" dt="2021-02-26T00:26:42.468" v="38"/>
          <ac:spMkLst>
            <pc:docMk/>
            <pc:sldMk cId="1960167254" sldId="271"/>
            <ac:spMk id="11" creationId="{32BC26D8-82FB-445E-AA49-62A77D7C1EE0}"/>
          </ac:spMkLst>
        </pc:spChg>
        <pc:spChg chg="del">
          <ac:chgData name="Sarah Gothard" userId="0e53f415fda5f162" providerId="LiveId" clId="{3726C9F9-D3F8-4381-9C50-1E5ACFEFE3E2}" dt="2021-02-26T00:26:42.468" v="38"/>
          <ac:spMkLst>
            <pc:docMk/>
            <pc:sldMk cId="1960167254" sldId="271"/>
            <ac:spMk id="13" creationId="{CB44330D-EA18-4254-AA95-EB49948539B8}"/>
          </ac:spMkLst>
        </pc:spChg>
      </pc:sldChg>
      <pc:sldChg chg="add ord">
        <pc:chgData name="Sarah Gothard" userId="0e53f415fda5f162" providerId="LiveId" clId="{3726C9F9-D3F8-4381-9C50-1E5ACFEFE3E2}" dt="2021-02-26T00:29:41.163" v="46"/>
        <pc:sldMkLst>
          <pc:docMk/>
          <pc:sldMk cId="873226379" sldId="272"/>
        </pc:sldMkLst>
      </pc:sldChg>
      <pc:sldChg chg="add">
        <pc:chgData name="Sarah Gothard" userId="0e53f415fda5f162" providerId="LiveId" clId="{3726C9F9-D3F8-4381-9C50-1E5ACFEFE3E2}" dt="2021-02-26T00:29:35.892" v="44" actId="2890"/>
        <pc:sldMkLst>
          <pc:docMk/>
          <pc:sldMk cId="3769675813" sldId="2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CD39-E2F8-4E7C-8230-E0EE8C11911F}" type="datetimeFigureOut">
              <a:rPr lang="en-US" smtClean="0"/>
              <a:t>2/25/2021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41FCF-9BA3-4631-BBA8-A9D13653F8B6}" type="slidenum">
              <a:rPr lang="en-US" smtClean="0"/>
              <a:t>‹#›</a:t>
            </a:fld>
            <a:endParaRPr lang="en-US"/>
          </a:p>
        </p:txBody>
      </p:sp>
    </p:spTree>
    <p:extLst>
      <p:ext uri="{BB962C8B-B14F-4D97-AF65-F5344CB8AC3E}">
        <p14:creationId xmlns:p14="http://schemas.microsoft.com/office/powerpoint/2010/main" val="286169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B4B41FCF-9BA3-4631-BBA8-A9D13653F8B6}" type="slidenum">
              <a:rPr lang="en-US" smtClean="0"/>
              <a:t>1</a:t>
            </a:fld>
            <a:endParaRPr lang="en-US"/>
          </a:p>
        </p:txBody>
      </p:sp>
    </p:spTree>
    <p:extLst>
      <p:ext uri="{BB962C8B-B14F-4D97-AF65-F5344CB8AC3E}">
        <p14:creationId xmlns:p14="http://schemas.microsoft.com/office/powerpoint/2010/main" val="146840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89DD-C7F0-41D8-98BE-12C045F8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D8AAE-A925-4F04-B7EE-43F5A8BC0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753400-8548-4C2E-9E51-3CFAC82A6A0B}"/>
              </a:ext>
            </a:extLst>
          </p:cNvPr>
          <p:cNvSpPr>
            <a:spLocks noGrp="1"/>
          </p:cNvSpPr>
          <p:nvPr>
            <p:ph type="dt" sz="half" idx="10"/>
          </p:nvPr>
        </p:nvSpPr>
        <p:spPr/>
        <p:txBody>
          <a:bodyPr/>
          <a:lstStyle/>
          <a:p>
            <a:fld id="{A46D59B1-135F-42F6-A7BF-45791C933D59}" type="datetime1">
              <a:rPr lang="en-US" smtClean="0"/>
              <a:t>2/25/2021</a:t>
            </a:fld>
            <a:endParaRPr lang="en-US"/>
          </a:p>
        </p:txBody>
      </p:sp>
      <p:sp>
        <p:nvSpPr>
          <p:cNvPr id="5" name="Footer Placeholder 4">
            <a:extLst>
              <a:ext uri="{FF2B5EF4-FFF2-40B4-BE49-F238E27FC236}">
                <a16:creationId xmlns:a16="http://schemas.microsoft.com/office/drawing/2014/main" id="{3E7B7ED2-8D28-4278-9BDE-7AD1908618D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A343B7FD-2544-4151-8C3D-8232F853D48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83087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99CC-9B58-491E-A129-28DBC2952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8B27F-52EF-431F-9D43-552C32559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44BC8-0616-4613-8AD6-2682170B07EF}"/>
              </a:ext>
            </a:extLst>
          </p:cNvPr>
          <p:cNvSpPr>
            <a:spLocks noGrp="1"/>
          </p:cNvSpPr>
          <p:nvPr>
            <p:ph type="dt" sz="half" idx="10"/>
          </p:nvPr>
        </p:nvSpPr>
        <p:spPr/>
        <p:txBody>
          <a:bodyPr/>
          <a:lstStyle/>
          <a:p>
            <a:fld id="{39B9EAFC-8F40-49A6-B199-C0C49BBDBC03}" type="datetime1">
              <a:rPr lang="en-US" smtClean="0"/>
              <a:t>2/25/2021</a:t>
            </a:fld>
            <a:endParaRPr lang="en-US"/>
          </a:p>
        </p:txBody>
      </p:sp>
      <p:sp>
        <p:nvSpPr>
          <p:cNvPr id="5" name="Footer Placeholder 4">
            <a:extLst>
              <a:ext uri="{FF2B5EF4-FFF2-40B4-BE49-F238E27FC236}">
                <a16:creationId xmlns:a16="http://schemas.microsoft.com/office/drawing/2014/main" id="{BFFF4A9D-B402-445E-B6F4-C6372B3625C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8D3E1086-C6AF-4E85-A01D-C627674DBFA0}"/>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3423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B55AC2-E8F2-4D7F-A06A-6748E3DDE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6EDAA-5EA6-48E4-AF42-FC5817FC3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FCE76-9830-4D18-8A28-8E93AC3E3CF1}"/>
              </a:ext>
            </a:extLst>
          </p:cNvPr>
          <p:cNvSpPr>
            <a:spLocks noGrp="1"/>
          </p:cNvSpPr>
          <p:nvPr>
            <p:ph type="dt" sz="half" idx="10"/>
          </p:nvPr>
        </p:nvSpPr>
        <p:spPr/>
        <p:txBody>
          <a:bodyPr/>
          <a:lstStyle/>
          <a:p>
            <a:fld id="{C5576FF9-F392-4199-BB7E-CEDEB4547238}" type="datetime1">
              <a:rPr lang="en-US" smtClean="0"/>
              <a:t>2/25/2021</a:t>
            </a:fld>
            <a:endParaRPr lang="en-US"/>
          </a:p>
        </p:txBody>
      </p:sp>
      <p:sp>
        <p:nvSpPr>
          <p:cNvPr id="5" name="Footer Placeholder 4">
            <a:extLst>
              <a:ext uri="{FF2B5EF4-FFF2-40B4-BE49-F238E27FC236}">
                <a16:creationId xmlns:a16="http://schemas.microsoft.com/office/drawing/2014/main" id="{F5144238-4756-4447-AA96-5CB1B8C7BB41}"/>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04F8C19-88C2-4FAC-A2B0-3E33B48F82C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00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AB5D-62DB-4173-958C-3A3C59D7DF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355E4-DEC1-4A54-A440-1C4EF98AC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12C3C-3D45-47BD-B4C1-2990CC9D5A8A}"/>
              </a:ext>
            </a:extLst>
          </p:cNvPr>
          <p:cNvSpPr>
            <a:spLocks noGrp="1"/>
          </p:cNvSpPr>
          <p:nvPr>
            <p:ph type="dt" sz="half" idx="10"/>
          </p:nvPr>
        </p:nvSpPr>
        <p:spPr/>
        <p:txBody>
          <a:bodyPr/>
          <a:lstStyle/>
          <a:p>
            <a:fld id="{AA59DF7D-0636-4054-9DF9-CEC80644791F}" type="datetime1">
              <a:rPr lang="en-US" smtClean="0"/>
              <a:t>2/25/2021</a:t>
            </a:fld>
            <a:endParaRPr lang="en-US"/>
          </a:p>
        </p:txBody>
      </p:sp>
      <p:sp>
        <p:nvSpPr>
          <p:cNvPr id="5" name="Footer Placeholder 4">
            <a:extLst>
              <a:ext uri="{FF2B5EF4-FFF2-40B4-BE49-F238E27FC236}">
                <a16:creationId xmlns:a16="http://schemas.microsoft.com/office/drawing/2014/main" id="{EE911246-F22E-49F7-9116-6998B3F9CDB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2505A54-F7DC-4353-9B9D-19FCC506DCF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772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3381-5FAB-414A-B90F-8EB80C812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0A321-0D4B-4F93-9C01-58F135F47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D4BBC8-DD99-4646-9205-D33BBAFA7235}"/>
              </a:ext>
            </a:extLst>
          </p:cNvPr>
          <p:cNvSpPr>
            <a:spLocks noGrp="1"/>
          </p:cNvSpPr>
          <p:nvPr>
            <p:ph type="dt" sz="half" idx="10"/>
          </p:nvPr>
        </p:nvSpPr>
        <p:spPr/>
        <p:txBody>
          <a:bodyPr/>
          <a:lstStyle/>
          <a:p>
            <a:fld id="{41673E49-C6A3-4A07-8E9B-B3BE9DD6E45E}" type="datetime1">
              <a:rPr lang="en-US" smtClean="0"/>
              <a:t>2/25/2021</a:t>
            </a:fld>
            <a:endParaRPr lang="en-US"/>
          </a:p>
        </p:txBody>
      </p:sp>
      <p:sp>
        <p:nvSpPr>
          <p:cNvPr id="5" name="Footer Placeholder 4">
            <a:extLst>
              <a:ext uri="{FF2B5EF4-FFF2-40B4-BE49-F238E27FC236}">
                <a16:creationId xmlns:a16="http://schemas.microsoft.com/office/drawing/2014/main" id="{1BAB2B0D-A376-4617-8DD3-753E4BA94431}"/>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E06D01FE-F770-43C3-A6FB-88FF7A03160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2022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B958-947A-4359-83AB-F29AC38BA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230712-57B5-42B3-865E-E9E4C6753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65FB66-0D7E-4047-A9D3-5536298F7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20BD5-1EEB-411C-AA7C-A2DADDCDC138}"/>
              </a:ext>
            </a:extLst>
          </p:cNvPr>
          <p:cNvSpPr>
            <a:spLocks noGrp="1"/>
          </p:cNvSpPr>
          <p:nvPr>
            <p:ph type="dt" sz="half" idx="10"/>
          </p:nvPr>
        </p:nvSpPr>
        <p:spPr/>
        <p:txBody>
          <a:bodyPr/>
          <a:lstStyle/>
          <a:p>
            <a:fld id="{F8D3A408-E8F0-42BE-A8CF-836B10B88555}" type="datetime1">
              <a:rPr lang="en-US" smtClean="0"/>
              <a:t>2/25/2021</a:t>
            </a:fld>
            <a:endParaRPr lang="en-US"/>
          </a:p>
        </p:txBody>
      </p:sp>
      <p:sp>
        <p:nvSpPr>
          <p:cNvPr id="6" name="Footer Placeholder 5">
            <a:extLst>
              <a:ext uri="{FF2B5EF4-FFF2-40B4-BE49-F238E27FC236}">
                <a16:creationId xmlns:a16="http://schemas.microsoft.com/office/drawing/2014/main" id="{D5A98E35-2E3D-44FB-B67F-45D75C7B5654}"/>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60E8D22C-81C6-4B9C-9A43-717A55456CB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412404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AF15-1484-419B-8E4B-A515BFFEB7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53F67-047E-4553-8BFB-886D534A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FAE21-AEC6-4EAB-8B07-9B43841D5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641D6C-0DC3-49CF-9195-3A4828D4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99B6A-CCCA-4E20-AEB5-695D2E23B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F373FD-F00B-4535-80AE-8D9DDA74409D}"/>
              </a:ext>
            </a:extLst>
          </p:cNvPr>
          <p:cNvSpPr>
            <a:spLocks noGrp="1"/>
          </p:cNvSpPr>
          <p:nvPr>
            <p:ph type="dt" sz="half" idx="10"/>
          </p:nvPr>
        </p:nvSpPr>
        <p:spPr/>
        <p:txBody>
          <a:bodyPr/>
          <a:lstStyle/>
          <a:p>
            <a:fld id="{992A5AEE-A238-42F7-BE05-BF00B8DA6F46}" type="datetime1">
              <a:rPr lang="en-US" smtClean="0"/>
              <a:t>2/25/2021</a:t>
            </a:fld>
            <a:endParaRPr lang="en-US"/>
          </a:p>
        </p:txBody>
      </p:sp>
      <p:sp>
        <p:nvSpPr>
          <p:cNvPr id="8" name="Footer Placeholder 7">
            <a:extLst>
              <a:ext uri="{FF2B5EF4-FFF2-40B4-BE49-F238E27FC236}">
                <a16:creationId xmlns:a16="http://schemas.microsoft.com/office/drawing/2014/main" id="{037BB0D7-B363-4291-BABC-F86EC7564EB0}"/>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EE14740A-3FC4-4D61-8C30-7438F97CEA26}"/>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7073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582-8E68-4156-B080-F14EF63D9B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C891F-6054-45B4-9A0E-C86AE546B415}"/>
              </a:ext>
            </a:extLst>
          </p:cNvPr>
          <p:cNvSpPr>
            <a:spLocks noGrp="1"/>
          </p:cNvSpPr>
          <p:nvPr>
            <p:ph type="dt" sz="half" idx="10"/>
          </p:nvPr>
        </p:nvSpPr>
        <p:spPr/>
        <p:txBody>
          <a:bodyPr/>
          <a:lstStyle/>
          <a:p>
            <a:fld id="{5A62FEEF-DDEB-46B1-BC59-D8273F7E5E18}" type="datetime1">
              <a:rPr lang="en-US" smtClean="0"/>
              <a:t>2/25/2021</a:t>
            </a:fld>
            <a:endParaRPr lang="en-US"/>
          </a:p>
        </p:txBody>
      </p:sp>
      <p:sp>
        <p:nvSpPr>
          <p:cNvPr id="4" name="Footer Placeholder 3">
            <a:extLst>
              <a:ext uri="{FF2B5EF4-FFF2-40B4-BE49-F238E27FC236}">
                <a16:creationId xmlns:a16="http://schemas.microsoft.com/office/drawing/2014/main" id="{604629CA-6BFF-4FAF-92D6-AD9A2B224F2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C6DB4981-3427-41F0-8856-B714D293A275}"/>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139942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0415-5F40-43F9-B200-27EFEA70C4BE}"/>
              </a:ext>
            </a:extLst>
          </p:cNvPr>
          <p:cNvSpPr>
            <a:spLocks noGrp="1"/>
          </p:cNvSpPr>
          <p:nvPr>
            <p:ph type="dt" sz="half" idx="10"/>
          </p:nvPr>
        </p:nvSpPr>
        <p:spPr/>
        <p:txBody>
          <a:bodyPr/>
          <a:lstStyle/>
          <a:p>
            <a:fld id="{E1790B55-43DB-412A-8B45-6880C247EAD2}" type="datetime1">
              <a:rPr lang="en-US" smtClean="0"/>
              <a:t>2/25/2021</a:t>
            </a:fld>
            <a:endParaRPr lang="en-US"/>
          </a:p>
        </p:txBody>
      </p:sp>
      <p:sp>
        <p:nvSpPr>
          <p:cNvPr id="3" name="Footer Placeholder 2">
            <a:extLst>
              <a:ext uri="{FF2B5EF4-FFF2-40B4-BE49-F238E27FC236}">
                <a16:creationId xmlns:a16="http://schemas.microsoft.com/office/drawing/2014/main" id="{FAE5D652-6A8D-4B2C-B36E-F66612F934D6}"/>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C40F6DAB-3E43-4C9D-A352-CF0794ED34AD}"/>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1303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5272-EB0C-45A5-8A53-58EE9793C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103E1-6B77-4FDD-A14B-D3FEC51B77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1D5DC-7A4D-45B3-B5E6-D57F30EE9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AC05A-6427-4EBE-B13D-DD345768C37E}"/>
              </a:ext>
            </a:extLst>
          </p:cNvPr>
          <p:cNvSpPr>
            <a:spLocks noGrp="1"/>
          </p:cNvSpPr>
          <p:nvPr>
            <p:ph type="dt" sz="half" idx="10"/>
          </p:nvPr>
        </p:nvSpPr>
        <p:spPr/>
        <p:txBody>
          <a:bodyPr/>
          <a:lstStyle/>
          <a:p>
            <a:fld id="{F95D4929-3B32-4F19-BC61-A901ACBA593B}" type="datetime1">
              <a:rPr lang="en-US" smtClean="0"/>
              <a:t>2/25/2021</a:t>
            </a:fld>
            <a:endParaRPr lang="en-US"/>
          </a:p>
        </p:txBody>
      </p:sp>
      <p:sp>
        <p:nvSpPr>
          <p:cNvPr id="6" name="Footer Placeholder 5">
            <a:extLst>
              <a:ext uri="{FF2B5EF4-FFF2-40B4-BE49-F238E27FC236}">
                <a16:creationId xmlns:a16="http://schemas.microsoft.com/office/drawing/2014/main" id="{72A39160-FB96-45BF-882E-B01B394AC83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CC12B04-156A-4601-86D6-C81E2B249732}"/>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0283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E321-5850-4E2D-B775-1B167FFBF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C1293-6EC1-4C9B-AA57-331DAA400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B88399-EC85-4C11-B779-BF7C66186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2FB0F-43DE-43BE-85D4-C52B6D61859E}"/>
              </a:ext>
            </a:extLst>
          </p:cNvPr>
          <p:cNvSpPr>
            <a:spLocks noGrp="1"/>
          </p:cNvSpPr>
          <p:nvPr>
            <p:ph type="dt" sz="half" idx="10"/>
          </p:nvPr>
        </p:nvSpPr>
        <p:spPr/>
        <p:txBody>
          <a:bodyPr/>
          <a:lstStyle/>
          <a:p>
            <a:fld id="{7DD14EB7-B2A3-44FB-90AC-2E45468BBCC7}" type="datetime1">
              <a:rPr lang="en-US" smtClean="0"/>
              <a:t>2/25/2021</a:t>
            </a:fld>
            <a:endParaRPr lang="en-US"/>
          </a:p>
        </p:txBody>
      </p:sp>
      <p:sp>
        <p:nvSpPr>
          <p:cNvPr id="6" name="Footer Placeholder 5">
            <a:extLst>
              <a:ext uri="{FF2B5EF4-FFF2-40B4-BE49-F238E27FC236}">
                <a16:creationId xmlns:a16="http://schemas.microsoft.com/office/drawing/2014/main" id="{7A1B7F52-11FF-47C5-A746-8176B02BF390}"/>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A2BDCD-1401-4A24-AB6C-B2E32242078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1486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55560-1E5F-493D-B185-47FF479AB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AE12B-D498-4601-A01C-15E32012B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90A71-CAE0-45AA-B0F5-93C2BE427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7B2F-E730-4D5E-89E2-DF6208FF8283}" type="datetime1">
              <a:rPr lang="en-US" smtClean="0"/>
              <a:t>2/25/2021</a:t>
            </a:fld>
            <a:endParaRPr lang="en-US"/>
          </a:p>
        </p:txBody>
      </p:sp>
      <p:sp>
        <p:nvSpPr>
          <p:cNvPr id="5" name="Footer Placeholder 4">
            <a:extLst>
              <a:ext uri="{FF2B5EF4-FFF2-40B4-BE49-F238E27FC236}">
                <a16:creationId xmlns:a16="http://schemas.microsoft.com/office/drawing/2014/main" id="{52D7FDD1-256B-4A1F-BB29-979EAD96C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8AA211A8-A996-46BB-ABA6-DF0C5FD57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D361F-4780-47A8-BAE7-781F282D7FB5}" type="slidenum">
              <a:rPr lang="en-US" smtClean="0"/>
              <a:t>‹#›</a:t>
            </a:fld>
            <a:endParaRPr lang="en-US"/>
          </a:p>
        </p:txBody>
      </p:sp>
    </p:spTree>
    <p:extLst>
      <p:ext uri="{BB962C8B-B14F-4D97-AF65-F5344CB8AC3E}">
        <p14:creationId xmlns:p14="http://schemas.microsoft.com/office/powerpoint/2010/main" val="272544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A6258DE-2BE2-4E83-99D3-FC08D76F5D22}"/>
              </a:ext>
            </a:extLst>
          </p:cNvPr>
          <p:cNvPicPr>
            <a:picLocks noChangeAspect="1"/>
          </p:cNvPicPr>
          <p:nvPr/>
        </p:nvPicPr>
        <p:blipFill>
          <a:blip r:embed="rId3"/>
          <a:stretch>
            <a:fillRect/>
          </a:stretch>
        </p:blipFill>
        <p:spPr>
          <a:xfrm>
            <a:off x="643467" y="2720171"/>
            <a:ext cx="10905066" cy="1417658"/>
          </a:xfrm>
          <a:prstGeom prst="rect">
            <a:avLst/>
          </a:prstGeom>
        </p:spPr>
      </p:pic>
      <p:sp>
        <p:nvSpPr>
          <p:cNvPr id="8" name="Footer Placeholder 7">
            <a:extLst>
              <a:ext uri="{FF2B5EF4-FFF2-40B4-BE49-F238E27FC236}">
                <a16:creationId xmlns:a16="http://schemas.microsoft.com/office/drawing/2014/main" id="{AEBF2399-6019-46F1-964F-D7E5EFCDF8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16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33CF46B-4FB4-4BBC-AE9F-50F72C272057}"/>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69675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8847717-73EC-41C5-B27D-553FB0B2EB66}"/>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70310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3A5BEBC-CA4E-4B15-BF12-384598A935EB}"/>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73226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33CF46B-4FB4-4BBC-AE9F-50F72C272057}"/>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60167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A23F2E6-B2DB-45F1-9221-99A71EFBAFC9}"/>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9155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3A5BEBC-CA4E-4B15-BF12-384598A935EB}"/>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82489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33CF46B-4FB4-4BBC-AE9F-50F72C272057}"/>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86185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B834D276-D9F5-4181-8259-7AD49D5E9950}"/>
              </a:ext>
            </a:extLst>
          </p:cNvPr>
          <p:cNvPicPr>
            <a:picLocks noChangeAspect="1"/>
          </p:cNvPicPr>
          <p:nvPr/>
        </p:nvPicPr>
        <p:blipFill>
          <a:blip r:embed="rId2"/>
          <a:stretch>
            <a:fillRect/>
          </a:stretch>
        </p:blipFill>
        <p:spPr>
          <a:xfrm>
            <a:off x="713327" y="643467"/>
            <a:ext cx="10765346"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74815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3A5BEBC-CA4E-4B15-BF12-384598A935EB}"/>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06380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33CF46B-4FB4-4BBC-AE9F-50F72C272057}"/>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65800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8567C25-4576-4720-86F1-111B38EE801D}"/>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70434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3A5BEBC-CA4E-4B15-BF12-384598A935EB}"/>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20675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2021-02-21T18:47:30Z</dcterms:created>
  <dcterms:modified xsi:type="dcterms:W3CDTF">2021-02-26T00:31:06Z</dcterms:modified>
</cp:coreProperties>
</file>