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70" r:id="rId8"/>
    <p:sldId id="271" r:id="rId9"/>
    <p:sldId id="272" r:id="rId10"/>
    <p:sldId id="275" r:id="rId11"/>
    <p:sldId id="273" r:id="rId12"/>
    <p:sldId id="274" r:id="rId13"/>
    <p:sldId id="27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89503" autoAdjust="0"/>
  </p:normalViewPr>
  <p:slideViewPr>
    <p:cSldViewPr snapToGrid="0" showGuides="1">
      <p:cViewPr varScale="1">
        <p:scale>
          <a:sx n="64" d="100"/>
          <a:sy n="64" d="100"/>
        </p:scale>
        <p:origin x="270" y="72"/>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009C6CEC-24B8-4A2C-80C3-5723EDDBC775}"/>
  </pc:docChgLst>
  <pc:docChgLst>
    <pc:chgData name="Sarah Gothard" userId="0e53f415fda5f162" providerId="LiveId" clId="{5CC7814E-DD04-4D3F-AA94-8EBA62D12F76}"/>
    <pc:docChg chg="custSel mod modSld">
      <pc:chgData name="Sarah Gothard" userId="0e53f415fda5f162" providerId="LiveId" clId="{5CC7814E-DD04-4D3F-AA94-8EBA62D12F76}" dt="2019-09-28T20:19:05.225" v="12" actId="26606"/>
      <pc:docMkLst>
        <pc:docMk/>
      </pc:docMkLst>
      <pc:sldChg chg="addSp modSp mod setBg">
        <pc:chgData name="Sarah Gothard" userId="0e53f415fda5f162" providerId="LiveId" clId="{5CC7814E-DD04-4D3F-AA94-8EBA62D12F76}" dt="2019-09-28T20:18:20.803" v="0" actId="26606"/>
        <pc:sldMkLst>
          <pc:docMk/>
          <pc:sldMk cId="1706788013" sldId="256"/>
        </pc:sldMkLst>
        <pc:spChg chg="mod ord">
          <ac:chgData name="Sarah Gothard" userId="0e53f415fda5f162" providerId="LiveId" clId="{5CC7814E-DD04-4D3F-AA94-8EBA62D12F76}" dt="2019-09-28T20:18:20.803" v="0" actId="26606"/>
          <ac:spMkLst>
            <pc:docMk/>
            <pc:sldMk cId="1706788013" sldId="256"/>
            <ac:spMk id="4" creationId="{F0E68C4A-6D92-491A-91A4-1EFD59F0C1CC}"/>
          </ac:spMkLst>
        </pc:spChg>
        <pc:spChg chg="add">
          <ac:chgData name="Sarah Gothard" userId="0e53f415fda5f162" providerId="LiveId" clId="{5CC7814E-DD04-4D3F-AA94-8EBA62D12F76}" dt="2019-09-28T20:18:20.803" v="0" actId="26606"/>
          <ac:spMkLst>
            <pc:docMk/>
            <pc:sldMk cId="1706788013" sldId="256"/>
            <ac:spMk id="9" creationId="{32BC26D8-82FB-445E-AA49-62A77D7C1EE0}"/>
          </ac:spMkLst>
        </pc:spChg>
        <pc:spChg chg="add">
          <ac:chgData name="Sarah Gothard" userId="0e53f415fda5f162" providerId="LiveId" clId="{5CC7814E-DD04-4D3F-AA94-8EBA62D12F76}" dt="2019-09-28T20:18:20.803" v="0" actId="26606"/>
          <ac:spMkLst>
            <pc:docMk/>
            <pc:sldMk cId="1706788013" sldId="256"/>
            <ac:spMk id="11" creationId="{CB44330D-EA18-4254-AA95-EB49948539B8}"/>
          </ac:spMkLst>
        </pc:spChg>
        <pc:picChg chg="mod">
          <ac:chgData name="Sarah Gothard" userId="0e53f415fda5f162" providerId="LiveId" clId="{5CC7814E-DD04-4D3F-AA94-8EBA62D12F76}" dt="2019-09-28T20:18:20.803" v="0" actId="26606"/>
          <ac:picMkLst>
            <pc:docMk/>
            <pc:sldMk cId="1706788013" sldId="256"/>
            <ac:picMk id="3" creationId="{A1A278F1-2588-4E71-BFAA-56F0725CDC81}"/>
          </ac:picMkLst>
        </pc:picChg>
      </pc:sldChg>
      <pc:sldChg chg="addSp modSp mod setBg">
        <pc:chgData name="Sarah Gothard" userId="0e53f415fda5f162" providerId="LiveId" clId="{5CC7814E-DD04-4D3F-AA94-8EBA62D12F76}" dt="2019-09-28T20:18:23.368" v="1" actId="26606"/>
        <pc:sldMkLst>
          <pc:docMk/>
          <pc:sldMk cId="3958390321" sldId="257"/>
        </pc:sldMkLst>
        <pc:spChg chg="mod ord">
          <ac:chgData name="Sarah Gothard" userId="0e53f415fda5f162" providerId="LiveId" clId="{5CC7814E-DD04-4D3F-AA94-8EBA62D12F76}" dt="2019-09-28T20:18:23.368" v="1" actId="26606"/>
          <ac:spMkLst>
            <pc:docMk/>
            <pc:sldMk cId="3958390321" sldId="257"/>
            <ac:spMk id="4" creationId="{C4EE64F9-B69A-4DF3-A666-4BF300B3F938}"/>
          </ac:spMkLst>
        </pc:spChg>
        <pc:spChg chg="add">
          <ac:chgData name="Sarah Gothard" userId="0e53f415fda5f162" providerId="LiveId" clId="{5CC7814E-DD04-4D3F-AA94-8EBA62D12F76}" dt="2019-09-28T20:18:23.368" v="1" actId="26606"/>
          <ac:spMkLst>
            <pc:docMk/>
            <pc:sldMk cId="3958390321" sldId="257"/>
            <ac:spMk id="11" creationId="{32BC26D8-82FB-445E-AA49-62A77D7C1EE0}"/>
          </ac:spMkLst>
        </pc:spChg>
        <pc:spChg chg="add">
          <ac:chgData name="Sarah Gothard" userId="0e53f415fda5f162" providerId="LiveId" clId="{5CC7814E-DD04-4D3F-AA94-8EBA62D12F76}" dt="2019-09-28T20:18:23.368" v="1" actId="26606"/>
          <ac:spMkLst>
            <pc:docMk/>
            <pc:sldMk cId="3958390321" sldId="257"/>
            <ac:spMk id="13" creationId="{CB44330D-EA18-4254-AA95-EB49948539B8}"/>
          </ac:spMkLst>
        </pc:spChg>
        <pc:picChg chg="mod">
          <ac:chgData name="Sarah Gothard" userId="0e53f415fda5f162" providerId="LiveId" clId="{5CC7814E-DD04-4D3F-AA94-8EBA62D12F76}" dt="2019-09-28T20:18:23.368" v="1" actId="26606"/>
          <ac:picMkLst>
            <pc:docMk/>
            <pc:sldMk cId="3958390321" sldId="257"/>
            <ac:picMk id="6" creationId="{DFBA0AFF-1884-4F6F-A815-F173291C62F4}"/>
          </ac:picMkLst>
        </pc:picChg>
      </pc:sldChg>
      <pc:sldChg chg="addSp modSp mod setBg">
        <pc:chgData name="Sarah Gothard" userId="0e53f415fda5f162" providerId="LiveId" clId="{5CC7814E-DD04-4D3F-AA94-8EBA62D12F76}" dt="2019-09-28T20:18:31.597" v="2" actId="26606"/>
        <pc:sldMkLst>
          <pc:docMk/>
          <pc:sldMk cId="3393219551" sldId="258"/>
        </pc:sldMkLst>
        <pc:spChg chg="mod ord">
          <ac:chgData name="Sarah Gothard" userId="0e53f415fda5f162" providerId="LiveId" clId="{5CC7814E-DD04-4D3F-AA94-8EBA62D12F76}" dt="2019-09-28T20:18:31.597" v="2" actId="26606"/>
          <ac:spMkLst>
            <pc:docMk/>
            <pc:sldMk cId="3393219551" sldId="258"/>
            <ac:spMk id="4" creationId="{C4EE64F9-B69A-4DF3-A666-4BF300B3F938}"/>
          </ac:spMkLst>
        </pc:spChg>
        <pc:spChg chg="add">
          <ac:chgData name="Sarah Gothard" userId="0e53f415fda5f162" providerId="LiveId" clId="{5CC7814E-DD04-4D3F-AA94-8EBA62D12F76}" dt="2019-09-28T20:18:31.597" v="2" actId="26606"/>
          <ac:spMkLst>
            <pc:docMk/>
            <pc:sldMk cId="3393219551" sldId="258"/>
            <ac:spMk id="9" creationId="{32BC26D8-82FB-445E-AA49-62A77D7C1EE0}"/>
          </ac:spMkLst>
        </pc:spChg>
        <pc:spChg chg="add">
          <ac:chgData name="Sarah Gothard" userId="0e53f415fda5f162" providerId="LiveId" clId="{5CC7814E-DD04-4D3F-AA94-8EBA62D12F76}" dt="2019-09-28T20:18:31.597" v="2" actId="26606"/>
          <ac:spMkLst>
            <pc:docMk/>
            <pc:sldMk cId="3393219551" sldId="258"/>
            <ac:spMk id="11" creationId="{CB44330D-EA18-4254-AA95-EB49948539B8}"/>
          </ac:spMkLst>
        </pc:spChg>
        <pc:picChg chg="mod">
          <ac:chgData name="Sarah Gothard" userId="0e53f415fda5f162" providerId="LiveId" clId="{5CC7814E-DD04-4D3F-AA94-8EBA62D12F76}" dt="2019-09-28T20:18:31.597" v="2" actId="26606"/>
          <ac:picMkLst>
            <pc:docMk/>
            <pc:sldMk cId="3393219551" sldId="258"/>
            <ac:picMk id="2" creationId="{9578863A-C271-46D5-89BE-B560D917D5C1}"/>
          </ac:picMkLst>
        </pc:picChg>
      </pc:sldChg>
      <pc:sldChg chg="addSp modSp mod setBg">
        <pc:chgData name="Sarah Gothard" userId="0e53f415fda5f162" providerId="LiveId" clId="{5CC7814E-DD04-4D3F-AA94-8EBA62D12F76}" dt="2019-09-28T20:18:33.636" v="3" actId="26606"/>
        <pc:sldMkLst>
          <pc:docMk/>
          <pc:sldMk cId="2696348252" sldId="259"/>
        </pc:sldMkLst>
        <pc:spChg chg="mod ord">
          <ac:chgData name="Sarah Gothard" userId="0e53f415fda5f162" providerId="LiveId" clId="{5CC7814E-DD04-4D3F-AA94-8EBA62D12F76}" dt="2019-09-28T20:18:33.636" v="3" actId="26606"/>
          <ac:spMkLst>
            <pc:docMk/>
            <pc:sldMk cId="2696348252" sldId="259"/>
            <ac:spMk id="4" creationId="{C4EE64F9-B69A-4DF3-A666-4BF300B3F938}"/>
          </ac:spMkLst>
        </pc:spChg>
        <pc:spChg chg="add">
          <ac:chgData name="Sarah Gothard" userId="0e53f415fda5f162" providerId="LiveId" clId="{5CC7814E-DD04-4D3F-AA94-8EBA62D12F76}" dt="2019-09-28T20:18:33.636" v="3" actId="26606"/>
          <ac:spMkLst>
            <pc:docMk/>
            <pc:sldMk cId="2696348252" sldId="259"/>
            <ac:spMk id="9" creationId="{32BC26D8-82FB-445E-AA49-62A77D7C1EE0}"/>
          </ac:spMkLst>
        </pc:spChg>
        <pc:spChg chg="add">
          <ac:chgData name="Sarah Gothard" userId="0e53f415fda5f162" providerId="LiveId" clId="{5CC7814E-DD04-4D3F-AA94-8EBA62D12F76}" dt="2019-09-28T20:18:33.636" v="3" actId="26606"/>
          <ac:spMkLst>
            <pc:docMk/>
            <pc:sldMk cId="2696348252" sldId="259"/>
            <ac:spMk id="11" creationId="{CB44330D-EA18-4254-AA95-EB49948539B8}"/>
          </ac:spMkLst>
        </pc:spChg>
        <pc:picChg chg="mod">
          <ac:chgData name="Sarah Gothard" userId="0e53f415fda5f162" providerId="LiveId" clId="{5CC7814E-DD04-4D3F-AA94-8EBA62D12F76}" dt="2019-09-28T20:18:33.636" v="3" actId="26606"/>
          <ac:picMkLst>
            <pc:docMk/>
            <pc:sldMk cId="2696348252" sldId="259"/>
            <ac:picMk id="2" creationId="{409981A2-4984-4209-858F-36BAE3A42A21}"/>
          </ac:picMkLst>
        </pc:picChg>
      </pc:sldChg>
      <pc:sldChg chg="addSp modSp mod setBg">
        <pc:chgData name="Sarah Gothard" userId="0e53f415fda5f162" providerId="LiveId" clId="{5CC7814E-DD04-4D3F-AA94-8EBA62D12F76}" dt="2019-09-28T20:18:37.112" v="4" actId="26606"/>
        <pc:sldMkLst>
          <pc:docMk/>
          <pc:sldMk cId="2786870031" sldId="260"/>
        </pc:sldMkLst>
        <pc:spChg chg="mod ord">
          <ac:chgData name="Sarah Gothard" userId="0e53f415fda5f162" providerId="LiveId" clId="{5CC7814E-DD04-4D3F-AA94-8EBA62D12F76}" dt="2019-09-28T20:18:37.112" v="4" actId="26606"/>
          <ac:spMkLst>
            <pc:docMk/>
            <pc:sldMk cId="2786870031" sldId="260"/>
            <ac:spMk id="4" creationId="{C4EE64F9-B69A-4DF3-A666-4BF300B3F938}"/>
          </ac:spMkLst>
        </pc:spChg>
        <pc:spChg chg="add">
          <ac:chgData name="Sarah Gothard" userId="0e53f415fda5f162" providerId="LiveId" clId="{5CC7814E-DD04-4D3F-AA94-8EBA62D12F76}" dt="2019-09-28T20:18:37.112" v="4" actId="26606"/>
          <ac:spMkLst>
            <pc:docMk/>
            <pc:sldMk cId="2786870031" sldId="260"/>
            <ac:spMk id="9" creationId="{32BC26D8-82FB-445E-AA49-62A77D7C1EE0}"/>
          </ac:spMkLst>
        </pc:spChg>
        <pc:spChg chg="add">
          <ac:chgData name="Sarah Gothard" userId="0e53f415fda5f162" providerId="LiveId" clId="{5CC7814E-DD04-4D3F-AA94-8EBA62D12F76}" dt="2019-09-28T20:18:37.112" v="4" actId="26606"/>
          <ac:spMkLst>
            <pc:docMk/>
            <pc:sldMk cId="2786870031" sldId="260"/>
            <ac:spMk id="11" creationId="{CB44330D-EA18-4254-AA95-EB49948539B8}"/>
          </ac:spMkLst>
        </pc:spChg>
        <pc:picChg chg="mod">
          <ac:chgData name="Sarah Gothard" userId="0e53f415fda5f162" providerId="LiveId" clId="{5CC7814E-DD04-4D3F-AA94-8EBA62D12F76}" dt="2019-09-28T20:18:37.112" v="4" actId="26606"/>
          <ac:picMkLst>
            <pc:docMk/>
            <pc:sldMk cId="2786870031" sldId="260"/>
            <ac:picMk id="2" creationId="{DF4E6F1D-8444-4427-A4A3-399E8995547F}"/>
          </ac:picMkLst>
        </pc:picChg>
      </pc:sldChg>
      <pc:sldChg chg="addSp modSp mod setBg">
        <pc:chgData name="Sarah Gothard" userId="0e53f415fda5f162" providerId="LiveId" clId="{5CC7814E-DD04-4D3F-AA94-8EBA62D12F76}" dt="2019-09-28T20:18:40.048" v="5" actId="26606"/>
        <pc:sldMkLst>
          <pc:docMk/>
          <pc:sldMk cId="1097434024" sldId="261"/>
        </pc:sldMkLst>
        <pc:spChg chg="mod ord">
          <ac:chgData name="Sarah Gothard" userId="0e53f415fda5f162" providerId="LiveId" clId="{5CC7814E-DD04-4D3F-AA94-8EBA62D12F76}" dt="2019-09-28T20:18:40.048" v="5" actId="26606"/>
          <ac:spMkLst>
            <pc:docMk/>
            <pc:sldMk cId="1097434024" sldId="261"/>
            <ac:spMk id="4" creationId="{C4EE64F9-B69A-4DF3-A666-4BF300B3F938}"/>
          </ac:spMkLst>
        </pc:spChg>
        <pc:spChg chg="add">
          <ac:chgData name="Sarah Gothard" userId="0e53f415fda5f162" providerId="LiveId" clId="{5CC7814E-DD04-4D3F-AA94-8EBA62D12F76}" dt="2019-09-28T20:18:40.048" v="5" actId="26606"/>
          <ac:spMkLst>
            <pc:docMk/>
            <pc:sldMk cId="1097434024" sldId="261"/>
            <ac:spMk id="9" creationId="{32BC26D8-82FB-445E-AA49-62A77D7C1EE0}"/>
          </ac:spMkLst>
        </pc:spChg>
        <pc:spChg chg="add">
          <ac:chgData name="Sarah Gothard" userId="0e53f415fda5f162" providerId="LiveId" clId="{5CC7814E-DD04-4D3F-AA94-8EBA62D12F76}" dt="2019-09-28T20:18:40.048" v="5" actId="26606"/>
          <ac:spMkLst>
            <pc:docMk/>
            <pc:sldMk cId="1097434024" sldId="261"/>
            <ac:spMk id="11" creationId="{CB44330D-EA18-4254-AA95-EB49948539B8}"/>
          </ac:spMkLst>
        </pc:spChg>
        <pc:picChg chg="mod">
          <ac:chgData name="Sarah Gothard" userId="0e53f415fda5f162" providerId="LiveId" clId="{5CC7814E-DD04-4D3F-AA94-8EBA62D12F76}" dt="2019-09-28T20:18:40.048" v="5" actId="26606"/>
          <ac:picMkLst>
            <pc:docMk/>
            <pc:sldMk cId="1097434024" sldId="261"/>
            <ac:picMk id="2" creationId="{FC9ECB03-1B6C-4B41-BC2F-BE7E5A647A44}"/>
          </ac:picMkLst>
        </pc:picChg>
      </pc:sldChg>
      <pc:sldChg chg="addSp modSp mod setBg">
        <pc:chgData name="Sarah Gothard" userId="0e53f415fda5f162" providerId="LiveId" clId="{5CC7814E-DD04-4D3F-AA94-8EBA62D12F76}" dt="2019-09-28T20:18:42.982" v="6" actId="26606"/>
        <pc:sldMkLst>
          <pc:docMk/>
          <pc:sldMk cId="2465522863" sldId="270"/>
        </pc:sldMkLst>
        <pc:spChg chg="mod ord">
          <ac:chgData name="Sarah Gothard" userId="0e53f415fda5f162" providerId="LiveId" clId="{5CC7814E-DD04-4D3F-AA94-8EBA62D12F76}" dt="2019-09-28T20:18:42.982" v="6" actId="26606"/>
          <ac:spMkLst>
            <pc:docMk/>
            <pc:sldMk cId="2465522863" sldId="270"/>
            <ac:spMk id="4" creationId="{C4EE64F9-B69A-4DF3-A666-4BF300B3F938}"/>
          </ac:spMkLst>
        </pc:spChg>
        <pc:spChg chg="add">
          <ac:chgData name="Sarah Gothard" userId="0e53f415fda5f162" providerId="LiveId" clId="{5CC7814E-DD04-4D3F-AA94-8EBA62D12F76}" dt="2019-09-28T20:18:42.982" v="6" actId="26606"/>
          <ac:spMkLst>
            <pc:docMk/>
            <pc:sldMk cId="2465522863" sldId="270"/>
            <ac:spMk id="9" creationId="{32BC26D8-82FB-445E-AA49-62A77D7C1EE0}"/>
          </ac:spMkLst>
        </pc:spChg>
        <pc:spChg chg="add">
          <ac:chgData name="Sarah Gothard" userId="0e53f415fda5f162" providerId="LiveId" clId="{5CC7814E-DD04-4D3F-AA94-8EBA62D12F76}" dt="2019-09-28T20:18:42.982" v="6" actId="26606"/>
          <ac:spMkLst>
            <pc:docMk/>
            <pc:sldMk cId="2465522863" sldId="270"/>
            <ac:spMk id="11" creationId="{CB44330D-EA18-4254-AA95-EB49948539B8}"/>
          </ac:spMkLst>
        </pc:spChg>
        <pc:picChg chg="mod">
          <ac:chgData name="Sarah Gothard" userId="0e53f415fda5f162" providerId="LiveId" clId="{5CC7814E-DD04-4D3F-AA94-8EBA62D12F76}" dt="2019-09-28T20:18:42.982" v="6" actId="26606"/>
          <ac:picMkLst>
            <pc:docMk/>
            <pc:sldMk cId="2465522863" sldId="270"/>
            <ac:picMk id="2" creationId="{11A4F27D-A892-4574-8F74-E83F4C4B3674}"/>
          </ac:picMkLst>
        </pc:picChg>
      </pc:sldChg>
      <pc:sldChg chg="addSp modSp mod setBg">
        <pc:chgData name="Sarah Gothard" userId="0e53f415fda5f162" providerId="LiveId" clId="{5CC7814E-DD04-4D3F-AA94-8EBA62D12F76}" dt="2019-09-28T20:18:46.020" v="7" actId="26606"/>
        <pc:sldMkLst>
          <pc:docMk/>
          <pc:sldMk cId="2274031927" sldId="271"/>
        </pc:sldMkLst>
        <pc:spChg chg="mod ord">
          <ac:chgData name="Sarah Gothard" userId="0e53f415fda5f162" providerId="LiveId" clId="{5CC7814E-DD04-4D3F-AA94-8EBA62D12F76}" dt="2019-09-28T20:18:46.020" v="7" actId="26606"/>
          <ac:spMkLst>
            <pc:docMk/>
            <pc:sldMk cId="2274031927" sldId="271"/>
            <ac:spMk id="4" creationId="{C4EE64F9-B69A-4DF3-A666-4BF300B3F938}"/>
          </ac:spMkLst>
        </pc:spChg>
        <pc:spChg chg="add">
          <ac:chgData name="Sarah Gothard" userId="0e53f415fda5f162" providerId="LiveId" clId="{5CC7814E-DD04-4D3F-AA94-8EBA62D12F76}" dt="2019-09-28T20:18:46.020" v="7" actId="26606"/>
          <ac:spMkLst>
            <pc:docMk/>
            <pc:sldMk cId="2274031927" sldId="271"/>
            <ac:spMk id="9" creationId="{32BC26D8-82FB-445E-AA49-62A77D7C1EE0}"/>
          </ac:spMkLst>
        </pc:spChg>
        <pc:spChg chg="add">
          <ac:chgData name="Sarah Gothard" userId="0e53f415fda5f162" providerId="LiveId" clId="{5CC7814E-DD04-4D3F-AA94-8EBA62D12F76}" dt="2019-09-28T20:18:46.020" v="7" actId="26606"/>
          <ac:spMkLst>
            <pc:docMk/>
            <pc:sldMk cId="2274031927" sldId="271"/>
            <ac:spMk id="11" creationId="{CB44330D-EA18-4254-AA95-EB49948539B8}"/>
          </ac:spMkLst>
        </pc:spChg>
        <pc:picChg chg="mod">
          <ac:chgData name="Sarah Gothard" userId="0e53f415fda5f162" providerId="LiveId" clId="{5CC7814E-DD04-4D3F-AA94-8EBA62D12F76}" dt="2019-09-28T20:18:46.020" v="7" actId="26606"/>
          <ac:picMkLst>
            <pc:docMk/>
            <pc:sldMk cId="2274031927" sldId="271"/>
            <ac:picMk id="2" creationId="{925BB2CF-DD47-49DB-8010-772965450618}"/>
          </ac:picMkLst>
        </pc:picChg>
      </pc:sldChg>
      <pc:sldChg chg="addSp modSp mod setBg">
        <pc:chgData name="Sarah Gothard" userId="0e53f415fda5f162" providerId="LiveId" clId="{5CC7814E-DD04-4D3F-AA94-8EBA62D12F76}" dt="2019-09-28T20:18:53.862" v="8" actId="26606"/>
        <pc:sldMkLst>
          <pc:docMk/>
          <pc:sldMk cId="1586293177" sldId="272"/>
        </pc:sldMkLst>
        <pc:spChg chg="mod ord">
          <ac:chgData name="Sarah Gothard" userId="0e53f415fda5f162" providerId="LiveId" clId="{5CC7814E-DD04-4D3F-AA94-8EBA62D12F76}" dt="2019-09-28T20:18:53.862" v="8" actId="26606"/>
          <ac:spMkLst>
            <pc:docMk/>
            <pc:sldMk cId="1586293177" sldId="272"/>
            <ac:spMk id="4" creationId="{C4EE64F9-B69A-4DF3-A666-4BF300B3F938}"/>
          </ac:spMkLst>
        </pc:spChg>
        <pc:spChg chg="add">
          <ac:chgData name="Sarah Gothard" userId="0e53f415fda5f162" providerId="LiveId" clId="{5CC7814E-DD04-4D3F-AA94-8EBA62D12F76}" dt="2019-09-28T20:18:53.862" v="8" actId="26606"/>
          <ac:spMkLst>
            <pc:docMk/>
            <pc:sldMk cId="1586293177" sldId="272"/>
            <ac:spMk id="9" creationId="{32BC26D8-82FB-445E-AA49-62A77D7C1EE0}"/>
          </ac:spMkLst>
        </pc:spChg>
        <pc:spChg chg="add">
          <ac:chgData name="Sarah Gothard" userId="0e53f415fda5f162" providerId="LiveId" clId="{5CC7814E-DD04-4D3F-AA94-8EBA62D12F76}" dt="2019-09-28T20:18:53.862" v="8" actId="26606"/>
          <ac:spMkLst>
            <pc:docMk/>
            <pc:sldMk cId="1586293177" sldId="272"/>
            <ac:spMk id="11" creationId="{CB44330D-EA18-4254-AA95-EB49948539B8}"/>
          </ac:spMkLst>
        </pc:spChg>
        <pc:picChg chg="mod">
          <ac:chgData name="Sarah Gothard" userId="0e53f415fda5f162" providerId="LiveId" clId="{5CC7814E-DD04-4D3F-AA94-8EBA62D12F76}" dt="2019-09-28T20:18:53.862" v="8" actId="26606"/>
          <ac:picMkLst>
            <pc:docMk/>
            <pc:sldMk cId="1586293177" sldId="272"/>
            <ac:picMk id="2" creationId="{74C0DA90-7BA5-4ADE-870A-33C4202184E9}"/>
          </ac:picMkLst>
        </pc:picChg>
      </pc:sldChg>
      <pc:sldChg chg="addSp modSp mod setBg">
        <pc:chgData name="Sarah Gothard" userId="0e53f415fda5f162" providerId="LiveId" clId="{5CC7814E-DD04-4D3F-AA94-8EBA62D12F76}" dt="2019-09-28T20:18:59.265" v="10" actId="26606"/>
        <pc:sldMkLst>
          <pc:docMk/>
          <pc:sldMk cId="2949206724" sldId="273"/>
        </pc:sldMkLst>
        <pc:spChg chg="mod ord">
          <ac:chgData name="Sarah Gothard" userId="0e53f415fda5f162" providerId="LiveId" clId="{5CC7814E-DD04-4D3F-AA94-8EBA62D12F76}" dt="2019-09-28T20:18:59.265" v="10" actId="26606"/>
          <ac:spMkLst>
            <pc:docMk/>
            <pc:sldMk cId="2949206724" sldId="273"/>
            <ac:spMk id="4" creationId="{C4EE64F9-B69A-4DF3-A666-4BF300B3F938}"/>
          </ac:spMkLst>
        </pc:spChg>
        <pc:spChg chg="add">
          <ac:chgData name="Sarah Gothard" userId="0e53f415fda5f162" providerId="LiveId" clId="{5CC7814E-DD04-4D3F-AA94-8EBA62D12F76}" dt="2019-09-28T20:18:59.265" v="10" actId="26606"/>
          <ac:spMkLst>
            <pc:docMk/>
            <pc:sldMk cId="2949206724" sldId="273"/>
            <ac:spMk id="9" creationId="{32BC26D8-82FB-445E-AA49-62A77D7C1EE0}"/>
          </ac:spMkLst>
        </pc:spChg>
        <pc:spChg chg="add">
          <ac:chgData name="Sarah Gothard" userId="0e53f415fda5f162" providerId="LiveId" clId="{5CC7814E-DD04-4D3F-AA94-8EBA62D12F76}" dt="2019-09-28T20:18:59.265" v="10" actId="26606"/>
          <ac:spMkLst>
            <pc:docMk/>
            <pc:sldMk cId="2949206724" sldId="273"/>
            <ac:spMk id="11" creationId="{CB44330D-EA18-4254-AA95-EB49948539B8}"/>
          </ac:spMkLst>
        </pc:spChg>
        <pc:picChg chg="mod">
          <ac:chgData name="Sarah Gothard" userId="0e53f415fda5f162" providerId="LiveId" clId="{5CC7814E-DD04-4D3F-AA94-8EBA62D12F76}" dt="2019-09-28T20:18:59.265" v="10" actId="26606"/>
          <ac:picMkLst>
            <pc:docMk/>
            <pc:sldMk cId="2949206724" sldId="273"/>
            <ac:picMk id="3" creationId="{4D201C50-4ADF-43AF-B8BC-E47B96D10274}"/>
          </ac:picMkLst>
        </pc:picChg>
      </pc:sldChg>
      <pc:sldChg chg="addSp modSp mod setBg">
        <pc:chgData name="Sarah Gothard" userId="0e53f415fda5f162" providerId="LiveId" clId="{5CC7814E-DD04-4D3F-AA94-8EBA62D12F76}" dt="2019-09-28T20:19:02.108" v="11" actId="26606"/>
        <pc:sldMkLst>
          <pc:docMk/>
          <pc:sldMk cId="3002737023" sldId="274"/>
        </pc:sldMkLst>
        <pc:spChg chg="mod ord">
          <ac:chgData name="Sarah Gothard" userId="0e53f415fda5f162" providerId="LiveId" clId="{5CC7814E-DD04-4D3F-AA94-8EBA62D12F76}" dt="2019-09-28T20:19:02.108" v="11" actId="26606"/>
          <ac:spMkLst>
            <pc:docMk/>
            <pc:sldMk cId="3002737023" sldId="274"/>
            <ac:spMk id="4" creationId="{C4EE64F9-B69A-4DF3-A666-4BF300B3F938}"/>
          </ac:spMkLst>
        </pc:spChg>
        <pc:spChg chg="add">
          <ac:chgData name="Sarah Gothard" userId="0e53f415fda5f162" providerId="LiveId" clId="{5CC7814E-DD04-4D3F-AA94-8EBA62D12F76}" dt="2019-09-28T20:19:02.108" v="11" actId="26606"/>
          <ac:spMkLst>
            <pc:docMk/>
            <pc:sldMk cId="3002737023" sldId="274"/>
            <ac:spMk id="9" creationId="{32BC26D8-82FB-445E-AA49-62A77D7C1EE0}"/>
          </ac:spMkLst>
        </pc:spChg>
        <pc:spChg chg="add">
          <ac:chgData name="Sarah Gothard" userId="0e53f415fda5f162" providerId="LiveId" clId="{5CC7814E-DD04-4D3F-AA94-8EBA62D12F76}" dt="2019-09-28T20:19:02.108" v="11" actId="26606"/>
          <ac:spMkLst>
            <pc:docMk/>
            <pc:sldMk cId="3002737023" sldId="274"/>
            <ac:spMk id="11" creationId="{CB44330D-EA18-4254-AA95-EB49948539B8}"/>
          </ac:spMkLst>
        </pc:spChg>
        <pc:picChg chg="mod">
          <ac:chgData name="Sarah Gothard" userId="0e53f415fda5f162" providerId="LiveId" clId="{5CC7814E-DD04-4D3F-AA94-8EBA62D12F76}" dt="2019-09-28T20:19:02.108" v="11" actId="26606"/>
          <ac:picMkLst>
            <pc:docMk/>
            <pc:sldMk cId="3002737023" sldId="274"/>
            <ac:picMk id="2" creationId="{37FB0468-4CF2-4F26-9334-3C8CF53B0080}"/>
          </ac:picMkLst>
        </pc:picChg>
      </pc:sldChg>
      <pc:sldChg chg="addSp modSp mod setBg">
        <pc:chgData name="Sarah Gothard" userId="0e53f415fda5f162" providerId="LiveId" clId="{5CC7814E-DD04-4D3F-AA94-8EBA62D12F76}" dt="2019-09-28T20:18:56.881" v="9" actId="26606"/>
        <pc:sldMkLst>
          <pc:docMk/>
          <pc:sldMk cId="3021776628" sldId="275"/>
        </pc:sldMkLst>
        <pc:spChg chg="mod ord">
          <ac:chgData name="Sarah Gothard" userId="0e53f415fda5f162" providerId="LiveId" clId="{5CC7814E-DD04-4D3F-AA94-8EBA62D12F76}" dt="2019-09-28T20:18:56.881" v="9" actId="26606"/>
          <ac:spMkLst>
            <pc:docMk/>
            <pc:sldMk cId="3021776628" sldId="275"/>
            <ac:spMk id="4" creationId="{C4EE64F9-B69A-4DF3-A666-4BF300B3F938}"/>
          </ac:spMkLst>
        </pc:spChg>
        <pc:spChg chg="add">
          <ac:chgData name="Sarah Gothard" userId="0e53f415fda5f162" providerId="LiveId" clId="{5CC7814E-DD04-4D3F-AA94-8EBA62D12F76}" dt="2019-09-28T20:18:56.881" v="9" actId="26606"/>
          <ac:spMkLst>
            <pc:docMk/>
            <pc:sldMk cId="3021776628" sldId="275"/>
            <ac:spMk id="9" creationId="{32BC26D8-82FB-445E-AA49-62A77D7C1EE0}"/>
          </ac:spMkLst>
        </pc:spChg>
        <pc:spChg chg="add">
          <ac:chgData name="Sarah Gothard" userId="0e53f415fda5f162" providerId="LiveId" clId="{5CC7814E-DD04-4D3F-AA94-8EBA62D12F76}" dt="2019-09-28T20:18:56.881" v="9" actId="26606"/>
          <ac:spMkLst>
            <pc:docMk/>
            <pc:sldMk cId="3021776628" sldId="275"/>
            <ac:spMk id="11" creationId="{CB44330D-EA18-4254-AA95-EB49948539B8}"/>
          </ac:spMkLst>
        </pc:spChg>
        <pc:picChg chg="mod">
          <ac:chgData name="Sarah Gothard" userId="0e53f415fda5f162" providerId="LiveId" clId="{5CC7814E-DD04-4D3F-AA94-8EBA62D12F76}" dt="2019-09-28T20:18:56.881" v="9" actId="26606"/>
          <ac:picMkLst>
            <pc:docMk/>
            <pc:sldMk cId="3021776628" sldId="275"/>
            <ac:picMk id="2" creationId="{11A4F27D-A892-4574-8F74-E83F4C4B3674}"/>
          </ac:picMkLst>
        </pc:picChg>
      </pc:sldChg>
      <pc:sldChg chg="addSp modSp mod setBg">
        <pc:chgData name="Sarah Gothard" userId="0e53f415fda5f162" providerId="LiveId" clId="{5CC7814E-DD04-4D3F-AA94-8EBA62D12F76}" dt="2019-09-28T20:19:05.225" v="12" actId="26606"/>
        <pc:sldMkLst>
          <pc:docMk/>
          <pc:sldMk cId="53235760" sldId="276"/>
        </pc:sldMkLst>
        <pc:spChg chg="mod ord">
          <ac:chgData name="Sarah Gothard" userId="0e53f415fda5f162" providerId="LiveId" clId="{5CC7814E-DD04-4D3F-AA94-8EBA62D12F76}" dt="2019-09-28T20:19:05.225" v="12" actId="26606"/>
          <ac:spMkLst>
            <pc:docMk/>
            <pc:sldMk cId="53235760" sldId="276"/>
            <ac:spMk id="4" creationId="{C4EE64F9-B69A-4DF3-A666-4BF300B3F938}"/>
          </ac:spMkLst>
        </pc:spChg>
        <pc:spChg chg="add">
          <ac:chgData name="Sarah Gothard" userId="0e53f415fda5f162" providerId="LiveId" clId="{5CC7814E-DD04-4D3F-AA94-8EBA62D12F76}" dt="2019-09-28T20:19:05.225" v="12" actId="26606"/>
          <ac:spMkLst>
            <pc:docMk/>
            <pc:sldMk cId="53235760" sldId="276"/>
            <ac:spMk id="9" creationId="{32BC26D8-82FB-445E-AA49-62A77D7C1EE0}"/>
          </ac:spMkLst>
        </pc:spChg>
        <pc:spChg chg="add">
          <ac:chgData name="Sarah Gothard" userId="0e53f415fda5f162" providerId="LiveId" clId="{5CC7814E-DD04-4D3F-AA94-8EBA62D12F76}" dt="2019-09-28T20:19:05.225" v="12" actId="26606"/>
          <ac:spMkLst>
            <pc:docMk/>
            <pc:sldMk cId="53235760" sldId="276"/>
            <ac:spMk id="11" creationId="{CB44330D-EA18-4254-AA95-EB49948539B8}"/>
          </ac:spMkLst>
        </pc:spChg>
        <pc:picChg chg="mod">
          <ac:chgData name="Sarah Gothard" userId="0e53f415fda5f162" providerId="LiveId" clId="{5CC7814E-DD04-4D3F-AA94-8EBA62D12F76}" dt="2019-09-28T20:19:05.225" v="12" actId="26606"/>
          <ac:picMkLst>
            <pc:docMk/>
            <pc:sldMk cId="53235760" sldId="276"/>
            <ac:picMk id="2" creationId="{409981A2-4984-4209-858F-36BAE3A42A21}"/>
          </ac:picMkLst>
        </pc:picChg>
      </pc:sldChg>
    </pc:docChg>
  </pc:docChgLst>
  <pc:docChgLst>
    <pc:chgData name="Sarah Gothard" userId="0e53f415fda5f162" providerId="LiveId" clId="{6C2DD4DB-C128-4EB6-B53A-3F264FCC3499}"/>
  </pc:docChgLst>
  <pc:docChgLst>
    <pc:chgData name="Sarah Gothard" userId="0e53f415fda5f162" providerId="LiveId" clId="{8B608D8D-F436-4F30-8BC2-90AE3230547E}"/>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9/28/2019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9/28/2019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4210287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9/28/2019</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01471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36995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26484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9855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9/28/2019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05088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535599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9/28/2019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3653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9/28/2019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10773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9/28/2019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109250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141086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9/28/2019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159114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9/28/2019</a:t>
            </a:fld>
            <a:endParaRPr lang="en-US" dirty="0"/>
          </a:p>
        </p:txBody>
      </p:sp>
      <p:sp>
        <p:nvSpPr>
          <p:cNvPr id="5" name="Footer Placeholder 4"/>
          <p:cNvSpPr>
            <a:spLocks noGrp="1"/>
          </p:cNvSpPr>
          <p:nvPr>
            <p:ph type="ftr" sz="quarter" idx="3"/>
          </p:nvPr>
        </p:nvSpPr>
        <p:spPr>
          <a:xfrm>
            <a:off x="4038600" y="659896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2605506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1A278F1-2588-4E71-BFAA-56F0725CDC81}"/>
              </a:ext>
            </a:extLst>
          </p:cNvPr>
          <p:cNvPicPr>
            <a:picLocks noChangeAspect="1"/>
          </p:cNvPicPr>
          <p:nvPr/>
        </p:nvPicPr>
        <p:blipFill>
          <a:blip r:embed="rId3"/>
          <a:stretch>
            <a:fillRect/>
          </a:stretch>
        </p:blipFill>
        <p:spPr>
          <a:xfrm>
            <a:off x="643467" y="2515701"/>
            <a:ext cx="10905066" cy="1826598"/>
          </a:xfrm>
          <a:prstGeom prst="rect">
            <a:avLst/>
          </a:prstGeom>
        </p:spPr>
      </p:pic>
      <p:sp>
        <p:nvSpPr>
          <p:cNvPr id="4" name="Footer Placeholder 3">
            <a:extLst>
              <a:ext uri="{FF2B5EF4-FFF2-40B4-BE49-F238E27FC236}">
                <a16:creationId xmlns:a16="http://schemas.microsoft.com/office/drawing/2014/main" id="{F0E68C4A-6D92-491A-91A4-1EFD59F0C1C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06788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11A4F27D-A892-4574-8F74-E83F4C4B3674}"/>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2177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D201C50-4ADF-43AF-B8BC-E47B96D10274}"/>
              </a:ext>
            </a:extLst>
          </p:cNvPr>
          <p:cNvPicPr>
            <a:picLocks noChangeAspect="1"/>
          </p:cNvPicPr>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49206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7FB0468-4CF2-4F26-9334-3C8CF53B0080}"/>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02737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09981A2-4984-4209-858F-36BAE3A42A21}"/>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3235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FBA0AFF-1884-4F6F-A815-F173291C62F4}"/>
              </a:ext>
            </a:extLst>
          </p:cNvPr>
          <p:cNvPicPr>
            <a:picLocks noChangeAspect="1"/>
          </p:cNvPicPr>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5839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578863A-C271-46D5-89BE-B560D917D5C1}"/>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9321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09981A2-4984-4209-858F-36BAE3A42A21}"/>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96348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F4E6F1D-8444-4427-A4A3-399E8995547F}"/>
              </a:ext>
            </a:extLst>
          </p:cNvPr>
          <p:cNvPicPr>
            <a:picLocks noChangeAspect="1"/>
          </p:cNvPicPr>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86870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FC9ECB03-1B6C-4B41-BC2F-BE7E5A647A44}"/>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9743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11A4F27D-A892-4574-8F74-E83F4C4B3674}"/>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65522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25BB2CF-DD47-49DB-8010-772965450618}"/>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74031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4C0DA90-7BA5-4ADE-870A-33C4202184E9}"/>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C4EE64F9-B69A-4DF3-A666-4BF300B3F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862931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2019-09-28T20:19:05Z</dcterms:created>
  <dcterms:modified xsi:type="dcterms:W3CDTF">2019-09-28T20:19:16Z</dcterms:modified>
</cp:coreProperties>
</file>