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257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CF2B-2F06-470F-A75D-40867807592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F127E-9127-4463-B159-EB97BEE0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15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E7F8-F985-8D14-71F5-19497CF4D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CC351-6BA8-A12D-A0F9-3CF5F1B49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4255D-A56C-0E93-1822-AC81C812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3B55-7EBA-CD35-F816-E3777DED1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9B01F-9C96-C033-C3E1-877B52A7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1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4BBC-2293-312D-A657-59A1F9633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BF789-6CA5-8738-1EAB-7735E8D20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18D8A-D8EF-DF5A-8581-042C781E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B852A-B750-2309-73C7-4E6FFEE6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C0168-B6D9-C060-4F69-0DF78C93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0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B2E38-E2EC-281C-E82D-9A84EA715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27D7C5-9712-2FF9-B195-477B1895D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1DA14-61EA-FD8F-FC3F-237742377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1FB20-BC46-27FA-0AA6-E565E585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B2280-75EA-0E18-5301-8CEB7689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3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1139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1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8954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25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52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05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46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3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E5E92-5668-42F5-85D7-AB84BEBB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DBA9-E41C-2B05-C6CA-D4E83FF70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B2050-D2B2-E485-4C7F-EC8E3B2B0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ACC95-837C-0D25-3452-DD3CADC00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6944-01E4-8E11-AB16-2A902B454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468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58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13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70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F2180-6BBE-7DC2-600F-D97B5CF86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B14C5-4038-111C-A603-E1D5AE1FC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1AA9D-02A9-62A6-3AEB-4F8C5B63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25BF2-AB60-F643-7AE7-5113DBB7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006FA-9925-94B9-0746-7B4AFC082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5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1F23-6329-FF19-7C13-0356AF750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FBC41-FEB7-7280-18B3-58C1BBA8D3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4D661-2E1C-20D0-6CFB-643021013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54A7D-9409-01D6-1ED6-8A1EECAF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1744A-928B-B078-997C-D0C81BD3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536E4-7CED-C4D2-CD44-4A57E906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9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9EECC-F3AD-DD6A-D14D-D76CB4AA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37DC7-6FA7-4319-1F3E-272E82061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3D46E-77AA-3C69-E7F0-9DE92EE9A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9EBA66-ABE3-4901-4DC7-60302B1BE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58A7C0-F714-DC6A-EE6F-F3FF6D388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C6E834-95F6-AB56-FF3A-2698F9D5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ABA19-4893-4B78-8C13-97E2FD97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84E04-3D82-E9A1-DF69-AD972CC8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4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EE6CD-8DA9-D809-9FFE-D54716C6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CD987-E880-51A4-F902-75A716D93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B9153-0F9C-7C69-287F-BBF48698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4602C-F0A6-3B59-54BD-A07311FB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0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22039-72F3-EAEF-6DBF-A608FC6C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CE7D3C-F588-D592-4C70-A1F3CF95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54AC7-1D18-FCE7-0C65-9CED8E9AB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1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8EEC4-4399-C759-7E8A-59831CF08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F6D20-4DFB-85EA-1C0D-F1D8B9805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C069F-7662-4798-D25F-7B9E9B763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0B750-42DE-240E-64A6-EBC4C52E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EAF42-9086-AAB5-BC10-67CE35A4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AC231-F113-B6C6-7D6A-290547D6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9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E8FF7-8AD9-4567-5E4D-BFED54E76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2C727-80A3-5ADA-B6B6-7AD386829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72F6BB-0AFA-41FF-87D3-CFEAFB8E2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D1E16-7263-44F5-23C8-AFD8BAC1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75316-C679-5514-2AE9-78F5F87A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507CD-03C8-78EB-CA23-0C2A769A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9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E4F4-37B4-39EC-6955-447E0B634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C980B-DC68-E87C-61F4-54EB6DA51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77CE4-2DA4-A8B1-CAB2-AB05AC674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D590C-D95C-4694-92F8-EDB4D24DD82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E4D76-836A-9E38-6449-AC475C2B4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17E55-BEB7-340F-3479-6B6BA80BF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3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6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58F58D-12FB-3962-BBF5-88AFD88EC57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81382"/>
            <a:ext cx="10287000" cy="169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C12D135-8473-103B-6732-44A2994D037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06B3A23-2CC1-0F44-66D1-8600E796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320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B3B3-D0F4-B19E-3855-C2E54E38C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F5D93A2-04A1-45C3-863D-32C35C59C9D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D15184B-2640-1369-64ED-AF6E4BDF0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2492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3414A-2E02-35D7-6301-1C13ECEBA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765DBBFD-7324-3479-8B9E-36C6FE9C438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0D34FB2-8C77-59CD-916A-46FCA4AB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4533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18785-2D59-A9E4-4141-C7AB20D8E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69D6B25-20C9-4534-50E3-9AC5EEFB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A7C93D-631A-900D-2F8F-010AA1095B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1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D232C9-391B-6F51-770A-47BA86EA2D4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553EF18-77F8-B51F-D212-D6C68DBB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480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F942E14-6FF8-9621-7A3D-7B5B552D5C8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9037"/>
            <a:ext cx="12192000" cy="4299925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DCE735-CDBE-2E91-536D-A71329C6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8442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364754-396F-499D-7931-C681FF0679E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B669FC2-59B7-7BEC-CC6A-0CC6582F1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905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654C8F-E279-333A-D816-03252275E64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15CB81-E954-7FC6-096D-42E0C9F8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783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616A425-A085-2EDE-FB2F-15A6DAB7F9F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7968"/>
            <a:ext cx="12192000" cy="4322064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AC67004-DB87-E59A-9069-7629D52B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420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7688FBC-B8B8-82CE-97C1-51D7AA5A852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DE20514-CF41-6640-FC14-3B60CD9C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4592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4533BD-1A6A-2D00-4CF6-F28CDDF1231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0729E3-872A-251D-1490-AC59932F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15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4787BD2-DCC8-E1BB-8231-4133D391C6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12192000" cy="41148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A89B297-0BC8-44A3-B3AA-A7A2C33D5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102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2026-04-11T23:03:46Z</dcterms:created>
  <dcterms:modified xsi:type="dcterms:W3CDTF">2026-04-18T20:30:12Z</dcterms:modified>
</cp:coreProperties>
</file>