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9"/>
  </p:notesMasterIdLst>
  <p:handoutMasterIdLst>
    <p:handoutMasterId r:id="rId10"/>
  </p:handoutMasterIdLst>
  <p:sldIdLst>
    <p:sldId id="273" r:id="rId2"/>
    <p:sldId id="259" r:id="rId3"/>
    <p:sldId id="274" r:id="rId4"/>
    <p:sldId id="275" r:id="rId5"/>
    <p:sldId id="276" r:id="rId6"/>
    <p:sldId id="277" r:id="rId7"/>
    <p:sldId id="27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770FA-3153-4BBB-98EA-107FB2F5FE60}" v="22" dt="2020-03-03T18:41:12.04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18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18A71D9-5004-4E19-AF83-F5635D7EA81B}"/>
    <pc:docChg chg="undo redo custSel addSld delSld modSld modMainMaster">
      <pc:chgData name="Sarah Gothard" userId="0e53f415fda5f162" providerId="LiveId" clId="{118A71D9-5004-4E19-AF83-F5635D7EA81B}" dt="2020-03-03T18:41:31.405" v="82" actId="1076"/>
      <pc:docMkLst>
        <pc:docMk/>
      </pc:docMkLst>
      <pc:sldChg chg="addSp delSp modSp">
        <pc:chgData name="Sarah Gothard" userId="0e53f415fda5f162" providerId="LiveId" clId="{118A71D9-5004-4E19-AF83-F5635D7EA81B}" dt="2020-03-03T18:29:49.797" v="31" actId="1076"/>
        <pc:sldMkLst>
          <pc:docMk/>
          <pc:sldMk cId="406854814" sldId="259"/>
        </pc:sldMkLst>
        <pc:picChg chg="del">
          <ac:chgData name="Sarah Gothard" userId="0e53f415fda5f162" providerId="LiveId" clId="{118A71D9-5004-4E19-AF83-F5635D7EA81B}" dt="2020-03-03T18:23:47.846" v="2" actId="478"/>
          <ac:picMkLst>
            <pc:docMk/>
            <pc:sldMk cId="406854814" sldId="259"/>
            <ac:picMk id="5" creationId="{953F9AE2-6C52-4643-B40C-E4250B4A7E38}"/>
          </ac:picMkLst>
        </pc:picChg>
        <pc:picChg chg="add del">
          <ac:chgData name="Sarah Gothard" userId="0e53f415fda5f162" providerId="LiveId" clId="{118A71D9-5004-4E19-AF83-F5635D7EA81B}" dt="2020-03-03T18:27:40.220" v="24"/>
          <ac:picMkLst>
            <pc:docMk/>
            <pc:sldMk cId="406854814" sldId="259"/>
            <ac:picMk id="6" creationId="{DD1242D4-EACC-4898-97E6-35E96D85E97E}"/>
          </ac:picMkLst>
        </pc:picChg>
        <pc:picChg chg="add mod">
          <ac:chgData name="Sarah Gothard" userId="0e53f415fda5f162" providerId="LiveId" clId="{118A71D9-5004-4E19-AF83-F5635D7EA81B}" dt="2020-03-03T18:29:49.797" v="31" actId="1076"/>
          <ac:picMkLst>
            <pc:docMk/>
            <pc:sldMk cId="406854814" sldId="259"/>
            <ac:picMk id="7" creationId="{DAE54DF4-07C4-4105-B8E2-496AE134F7EC}"/>
          </ac:picMkLst>
        </pc:picChg>
      </pc:sldChg>
      <pc:sldChg chg="addSp delSp modSp setBg">
        <pc:chgData name="Sarah Gothard" userId="0e53f415fda5f162" providerId="LiveId" clId="{118A71D9-5004-4E19-AF83-F5635D7EA81B}" dt="2020-03-03T18:25:43.513" v="22" actId="1076"/>
        <pc:sldMkLst>
          <pc:docMk/>
          <pc:sldMk cId="4222139619" sldId="273"/>
        </pc:sldMkLst>
        <pc:picChg chg="add del">
          <ac:chgData name="Sarah Gothard" userId="0e53f415fda5f162" providerId="LiveId" clId="{118A71D9-5004-4E19-AF83-F5635D7EA81B}" dt="2020-03-03T18:25:37.009" v="19" actId="478"/>
          <ac:picMkLst>
            <pc:docMk/>
            <pc:sldMk cId="4222139619" sldId="273"/>
            <ac:picMk id="2" creationId="{969D0131-720C-4CB6-967B-E9AA7E6E4BF0}"/>
          </ac:picMkLst>
        </pc:picChg>
        <pc:picChg chg="del">
          <ac:chgData name="Sarah Gothard" userId="0e53f415fda5f162" providerId="LiveId" clId="{118A71D9-5004-4E19-AF83-F5635D7EA81B}" dt="2020-03-03T18:23:45.612" v="1" actId="478"/>
          <ac:picMkLst>
            <pc:docMk/>
            <pc:sldMk cId="4222139619" sldId="273"/>
            <ac:picMk id="3" creationId="{1166AFB0-E5A2-46A6-A6FD-11A2CB0530D6}"/>
          </ac:picMkLst>
        </pc:picChg>
        <pc:picChg chg="add mod">
          <ac:chgData name="Sarah Gothard" userId="0e53f415fda5f162" providerId="LiveId" clId="{118A71D9-5004-4E19-AF83-F5635D7EA81B}" dt="2020-03-03T18:25:43.513" v="22" actId="1076"/>
          <ac:picMkLst>
            <pc:docMk/>
            <pc:sldMk cId="4222139619" sldId="273"/>
            <ac:picMk id="6" creationId="{ECC6B553-7231-4918-8142-934382EBED8F}"/>
          </ac:picMkLst>
        </pc:picChg>
      </pc:sldChg>
      <pc:sldChg chg="del">
        <pc:chgData name="Sarah Gothard" userId="0e53f415fda5f162" providerId="LiveId" clId="{118A71D9-5004-4E19-AF83-F5635D7EA81B}" dt="2020-03-03T18:23:51.015" v="3" actId="2696"/>
        <pc:sldMkLst>
          <pc:docMk/>
          <pc:sldMk cId="2327785747" sldId="274"/>
        </pc:sldMkLst>
      </pc:sldChg>
      <pc:sldChg chg="addSp delSp modSp add">
        <pc:chgData name="Sarah Gothard" userId="0e53f415fda5f162" providerId="LiveId" clId="{118A71D9-5004-4E19-AF83-F5635D7EA81B}" dt="2020-03-03T18:36:34.130" v="65" actId="1076"/>
        <pc:sldMkLst>
          <pc:docMk/>
          <pc:sldMk cId="3698282044" sldId="274"/>
        </pc:sldMkLst>
        <pc:picChg chg="add del">
          <ac:chgData name="Sarah Gothard" userId="0e53f415fda5f162" providerId="LiveId" clId="{118A71D9-5004-4E19-AF83-F5635D7EA81B}" dt="2020-03-03T18:36:14.977" v="60" actId="478"/>
          <ac:picMkLst>
            <pc:docMk/>
            <pc:sldMk cId="3698282044" sldId="274"/>
            <ac:picMk id="5" creationId="{C1B6E156-862B-4DA2-B403-76B00F0D6D2C}"/>
          </ac:picMkLst>
        </pc:picChg>
        <pc:picChg chg="add mod">
          <ac:chgData name="Sarah Gothard" userId="0e53f415fda5f162" providerId="LiveId" clId="{118A71D9-5004-4E19-AF83-F5635D7EA81B}" dt="2020-03-03T18:36:34.130" v="65" actId="1076"/>
          <ac:picMkLst>
            <pc:docMk/>
            <pc:sldMk cId="3698282044" sldId="274"/>
            <ac:picMk id="6" creationId="{122C7FE4-F7A4-4F7B-A9EB-61D832551E3A}"/>
          </ac:picMkLst>
        </pc:picChg>
      </pc:sldChg>
      <pc:sldChg chg="addSp modSp add">
        <pc:chgData name="Sarah Gothard" userId="0e53f415fda5f162" providerId="LiveId" clId="{118A71D9-5004-4E19-AF83-F5635D7EA81B}" dt="2020-03-03T18:32:10.332" v="39" actId="1076"/>
        <pc:sldMkLst>
          <pc:docMk/>
          <pc:sldMk cId="1286437492" sldId="275"/>
        </pc:sldMkLst>
        <pc:picChg chg="add mod">
          <ac:chgData name="Sarah Gothard" userId="0e53f415fda5f162" providerId="LiveId" clId="{118A71D9-5004-4E19-AF83-F5635D7EA81B}" dt="2020-03-03T18:32:10.332" v="39" actId="1076"/>
          <ac:picMkLst>
            <pc:docMk/>
            <pc:sldMk cId="1286437492" sldId="275"/>
            <ac:picMk id="5" creationId="{FAA226A7-FE18-41D2-98EC-2826DAD88BFD}"/>
          </ac:picMkLst>
        </pc:picChg>
      </pc:sldChg>
      <pc:sldChg chg="del">
        <pc:chgData name="Sarah Gothard" userId="0e53f415fda5f162" providerId="LiveId" clId="{118A71D9-5004-4E19-AF83-F5635D7EA81B}" dt="2020-03-03T18:23:51.024" v="4" actId="2696"/>
        <pc:sldMkLst>
          <pc:docMk/>
          <pc:sldMk cId="3137630416" sldId="275"/>
        </pc:sldMkLst>
      </pc:sldChg>
      <pc:sldChg chg="del">
        <pc:chgData name="Sarah Gothard" userId="0e53f415fda5f162" providerId="LiveId" clId="{118A71D9-5004-4E19-AF83-F5635D7EA81B}" dt="2020-03-03T18:23:51.031" v="5" actId="2696"/>
        <pc:sldMkLst>
          <pc:docMk/>
          <pc:sldMk cId="2236624844" sldId="276"/>
        </pc:sldMkLst>
      </pc:sldChg>
      <pc:sldChg chg="addSp delSp modSp add">
        <pc:chgData name="Sarah Gothard" userId="0e53f415fda5f162" providerId="LiveId" clId="{118A71D9-5004-4E19-AF83-F5635D7EA81B}" dt="2020-03-03T18:41:31.405" v="82" actId="1076"/>
        <pc:sldMkLst>
          <pc:docMk/>
          <pc:sldMk cId="2792433441" sldId="276"/>
        </pc:sldMkLst>
        <pc:picChg chg="add del mod">
          <ac:chgData name="Sarah Gothard" userId="0e53f415fda5f162" providerId="LiveId" clId="{118A71D9-5004-4E19-AF83-F5635D7EA81B}" dt="2020-03-03T18:41:01.378" v="76" actId="478"/>
          <ac:picMkLst>
            <pc:docMk/>
            <pc:sldMk cId="2792433441" sldId="276"/>
            <ac:picMk id="5" creationId="{53AC089A-E9F5-4962-9A8A-910AD0EF175B}"/>
          </ac:picMkLst>
        </pc:picChg>
        <pc:picChg chg="add mod">
          <ac:chgData name="Sarah Gothard" userId="0e53f415fda5f162" providerId="LiveId" clId="{118A71D9-5004-4E19-AF83-F5635D7EA81B}" dt="2020-03-03T18:41:31.405" v="82" actId="1076"/>
          <ac:picMkLst>
            <pc:docMk/>
            <pc:sldMk cId="2792433441" sldId="276"/>
            <ac:picMk id="6" creationId="{6E235F56-E351-4C49-B800-89CFA2E39EF1}"/>
          </ac:picMkLst>
        </pc:picChg>
      </pc:sldChg>
      <pc:sldChg chg="del">
        <pc:chgData name="Sarah Gothard" userId="0e53f415fda5f162" providerId="LiveId" clId="{118A71D9-5004-4E19-AF83-F5635D7EA81B}" dt="2020-03-03T18:23:51.037" v="6" actId="2696"/>
        <pc:sldMkLst>
          <pc:docMk/>
          <pc:sldMk cId="384171411" sldId="277"/>
        </pc:sldMkLst>
      </pc:sldChg>
      <pc:sldChg chg="addSp delSp modSp add">
        <pc:chgData name="Sarah Gothard" userId="0e53f415fda5f162" providerId="LiveId" clId="{118A71D9-5004-4E19-AF83-F5635D7EA81B}" dt="2020-03-03T18:34:22.927" v="58" actId="1076"/>
        <pc:sldMkLst>
          <pc:docMk/>
          <pc:sldMk cId="745881530" sldId="277"/>
        </pc:sldMkLst>
        <pc:picChg chg="add del mod">
          <ac:chgData name="Sarah Gothard" userId="0e53f415fda5f162" providerId="LiveId" clId="{118A71D9-5004-4E19-AF83-F5635D7EA81B}" dt="2020-03-03T18:33:53.847" v="53" actId="478"/>
          <ac:picMkLst>
            <pc:docMk/>
            <pc:sldMk cId="745881530" sldId="277"/>
            <ac:picMk id="5" creationId="{15FDDA27-0227-484A-B44C-193346816796}"/>
          </ac:picMkLst>
        </pc:picChg>
        <pc:picChg chg="add mod">
          <ac:chgData name="Sarah Gothard" userId="0e53f415fda5f162" providerId="LiveId" clId="{118A71D9-5004-4E19-AF83-F5635D7EA81B}" dt="2020-03-03T18:34:22.927" v="58" actId="1076"/>
          <ac:picMkLst>
            <pc:docMk/>
            <pc:sldMk cId="745881530" sldId="277"/>
            <ac:picMk id="6" creationId="{F796531D-BADA-4F32-B409-B998F06DD7A9}"/>
          </ac:picMkLst>
        </pc:picChg>
      </pc:sldChg>
      <pc:sldChg chg="del">
        <pc:chgData name="Sarah Gothard" userId="0e53f415fda5f162" providerId="LiveId" clId="{118A71D9-5004-4E19-AF83-F5635D7EA81B}" dt="2020-03-03T18:23:51.042" v="7" actId="2696"/>
        <pc:sldMkLst>
          <pc:docMk/>
          <pc:sldMk cId="349894289" sldId="278"/>
        </pc:sldMkLst>
      </pc:sldChg>
      <pc:sldChg chg="addSp modSp add">
        <pc:chgData name="Sarah Gothard" userId="0e53f415fda5f162" providerId="LiveId" clId="{118A71D9-5004-4E19-AF83-F5635D7EA81B}" dt="2020-03-03T18:39:06.015" v="75" actId="1076"/>
        <pc:sldMkLst>
          <pc:docMk/>
          <pc:sldMk cId="3125796378" sldId="278"/>
        </pc:sldMkLst>
        <pc:picChg chg="add mod">
          <ac:chgData name="Sarah Gothard" userId="0e53f415fda5f162" providerId="LiveId" clId="{118A71D9-5004-4E19-AF83-F5635D7EA81B}" dt="2020-03-03T18:39:06.015" v="75" actId="1076"/>
          <ac:picMkLst>
            <pc:docMk/>
            <pc:sldMk cId="3125796378" sldId="278"/>
            <ac:picMk id="5" creationId="{28297247-4564-45EA-96E2-D828BAEE305A}"/>
          </ac:picMkLst>
        </pc:picChg>
      </pc:sldChg>
      <pc:sldChg chg="del">
        <pc:chgData name="Sarah Gothard" userId="0e53f415fda5f162" providerId="LiveId" clId="{118A71D9-5004-4E19-AF83-F5635D7EA81B}" dt="2020-03-03T18:23:51.048" v="8" actId="2696"/>
        <pc:sldMkLst>
          <pc:docMk/>
          <pc:sldMk cId="602320739" sldId="279"/>
        </pc:sldMkLst>
      </pc:sldChg>
      <pc:sldChg chg="add del">
        <pc:chgData name="Sarah Gothard" userId="0e53f415fda5f162" providerId="LiveId" clId="{118A71D9-5004-4E19-AF83-F5635D7EA81B}" dt="2020-03-03T18:33:50.608" v="51" actId="2696"/>
        <pc:sldMkLst>
          <pc:docMk/>
          <pc:sldMk cId="1616309526" sldId="279"/>
        </pc:sldMkLst>
      </pc:sldChg>
      <pc:sldChg chg="del">
        <pc:chgData name="Sarah Gothard" userId="0e53f415fda5f162" providerId="LiveId" clId="{118A71D9-5004-4E19-AF83-F5635D7EA81B}" dt="2020-03-03T18:23:51.055" v="9" actId="2696"/>
        <pc:sldMkLst>
          <pc:docMk/>
          <pc:sldMk cId="800565292" sldId="280"/>
        </pc:sldMkLst>
      </pc:sldChg>
      <pc:sldChg chg="add del">
        <pc:chgData name="Sarah Gothard" userId="0e53f415fda5f162" providerId="LiveId" clId="{118A71D9-5004-4E19-AF83-F5635D7EA81B}" dt="2020-03-03T18:33:51.289" v="52" actId="2696"/>
        <pc:sldMkLst>
          <pc:docMk/>
          <pc:sldMk cId="1527396314" sldId="280"/>
        </pc:sldMkLst>
      </pc:sldChg>
      <pc:sldChg chg="del">
        <pc:chgData name="Sarah Gothard" userId="0e53f415fda5f162" providerId="LiveId" clId="{118A71D9-5004-4E19-AF83-F5635D7EA81B}" dt="2020-03-03T18:23:51.061" v="10" actId="2696"/>
        <pc:sldMkLst>
          <pc:docMk/>
          <pc:sldMk cId="1804172358" sldId="281"/>
        </pc:sldMkLst>
      </pc:sldChg>
      <pc:sldMasterChg chg="setBg modSldLayout">
        <pc:chgData name="Sarah Gothard" userId="0e53f415fda5f162" providerId="LiveId" clId="{118A71D9-5004-4E19-AF83-F5635D7EA81B}" dt="2020-03-03T18:23:43.474" v="0"/>
        <pc:sldMasterMkLst>
          <pc:docMk/>
          <pc:sldMasterMk cId="1460763405" sldId="2147483750"/>
        </pc:sldMasterMkLst>
        <pc:sldLayoutChg chg="setBg">
          <pc:chgData name="Sarah Gothard" userId="0e53f415fda5f162" providerId="LiveId" clId="{118A71D9-5004-4E19-AF83-F5635D7EA81B}" dt="2020-03-03T18:23:43.474" v="0"/>
          <pc:sldLayoutMkLst>
            <pc:docMk/>
            <pc:sldMasterMk cId="1460763405" sldId="2147483750"/>
            <pc:sldLayoutMk cId="1398688360" sldId="2147483751"/>
          </pc:sldLayoutMkLst>
        </pc:sldLayoutChg>
        <pc:sldLayoutChg chg="setBg">
          <pc:chgData name="Sarah Gothard" userId="0e53f415fda5f162" providerId="LiveId" clId="{118A71D9-5004-4E19-AF83-F5635D7EA81B}" dt="2020-03-03T18:23:43.474" v="0"/>
          <pc:sldLayoutMkLst>
            <pc:docMk/>
            <pc:sldMasterMk cId="1460763405" sldId="2147483750"/>
            <pc:sldLayoutMk cId="568759808" sldId="2147483752"/>
          </pc:sldLayoutMkLst>
        </pc:sldLayoutChg>
        <pc:sldLayoutChg chg="setBg">
          <pc:chgData name="Sarah Gothard" userId="0e53f415fda5f162" providerId="LiveId" clId="{118A71D9-5004-4E19-AF83-F5635D7EA81B}" dt="2020-03-03T18:23:43.474" v="0"/>
          <pc:sldLayoutMkLst>
            <pc:docMk/>
            <pc:sldMasterMk cId="1460763405" sldId="2147483750"/>
            <pc:sldLayoutMk cId="3597807767" sldId="2147483753"/>
          </pc:sldLayoutMkLst>
        </pc:sldLayoutChg>
        <pc:sldLayoutChg chg="setBg">
          <pc:chgData name="Sarah Gothard" userId="0e53f415fda5f162" providerId="LiveId" clId="{118A71D9-5004-4E19-AF83-F5635D7EA81B}" dt="2020-03-03T18:23:43.474" v="0"/>
          <pc:sldLayoutMkLst>
            <pc:docMk/>
            <pc:sldMasterMk cId="1460763405" sldId="2147483750"/>
            <pc:sldLayoutMk cId="3337308040" sldId="2147483754"/>
          </pc:sldLayoutMkLst>
        </pc:sldLayoutChg>
        <pc:sldLayoutChg chg="setBg">
          <pc:chgData name="Sarah Gothard" userId="0e53f415fda5f162" providerId="LiveId" clId="{118A71D9-5004-4E19-AF83-F5635D7EA81B}" dt="2020-03-03T18:23:43.474" v="0"/>
          <pc:sldLayoutMkLst>
            <pc:docMk/>
            <pc:sldMasterMk cId="1460763405" sldId="2147483750"/>
            <pc:sldLayoutMk cId="2281150815" sldId="2147483755"/>
          </pc:sldLayoutMkLst>
        </pc:sldLayoutChg>
        <pc:sldLayoutChg chg="setBg">
          <pc:chgData name="Sarah Gothard" userId="0e53f415fda5f162" providerId="LiveId" clId="{118A71D9-5004-4E19-AF83-F5635D7EA81B}" dt="2020-03-03T18:23:43.474" v="0"/>
          <pc:sldLayoutMkLst>
            <pc:docMk/>
            <pc:sldMasterMk cId="1460763405" sldId="2147483750"/>
            <pc:sldLayoutMk cId="3813766858" sldId="2147483756"/>
          </pc:sldLayoutMkLst>
        </pc:sldLayoutChg>
        <pc:sldLayoutChg chg="setBg">
          <pc:chgData name="Sarah Gothard" userId="0e53f415fda5f162" providerId="LiveId" clId="{118A71D9-5004-4E19-AF83-F5635D7EA81B}" dt="2020-03-03T18:23:43.474" v="0"/>
          <pc:sldLayoutMkLst>
            <pc:docMk/>
            <pc:sldMasterMk cId="1460763405" sldId="2147483750"/>
            <pc:sldLayoutMk cId="2376311904" sldId="2147483757"/>
          </pc:sldLayoutMkLst>
        </pc:sldLayoutChg>
        <pc:sldLayoutChg chg="setBg">
          <pc:chgData name="Sarah Gothard" userId="0e53f415fda5f162" providerId="LiveId" clId="{118A71D9-5004-4E19-AF83-F5635D7EA81B}" dt="2020-03-03T18:23:43.474" v="0"/>
          <pc:sldLayoutMkLst>
            <pc:docMk/>
            <pc:sldMasterMk cId="1460763405" sldId="2147483750"/>
            <pc:sldLayoutMk cId="1752889466" sldId="2147483758"/>
          </pc:sldLayoutMkLst>
        </pc:sldLayoutChg>
        <pc:sldLayoutChg chg="setBg">
          <pc:chgData name="Sarah Gothard" userId="0e53f415fda5f162" providerId="LiveId" clId="{118A71D9-5004-4E19-AF83-F5635D7EA81B}" dt="2020-03-03T18:23:43.474" v="0"/>
          <pc:sldLayoutMkLst>
            <pc:docMk/>
            <pc:sldMasterMk cId="1460763405" sldId="2147483750"/>
            <pc:sldLayoutMk cId="628399684" sldId="2147483759"/>
          </pc:sldLayoutMkLst>
        </pc:sldLayoutChg>
        <pc:sldLayoutChg chg="setBg">
          <pc:chgData name="Sarah Gothard" userId="0e53f415fda5f162" providerId="LiveId" clId="{118A71D9-5004-4E19-AF83-F5635D7EA81B}" dt="2020-03-03T18:23:43.474" v="0"/>
          <pc:sldLayoutMkLst>
            <pc:docMk/>
            <pc:sldMasterMk cId="1460763405" sldId="2147483750"/>
            <pc:sldLayoutMk cId="4282014957" sldId="2147483760"/>
          </pc:sldLayoutMkLst>
        </pc:sldLayoutChg>
        <pc:sldLayoutChg chg="setBg">
          <pc:chgData name="Sarah Gothard" userId="0e53f415fda5f162" providerId="LiveId" clId="{118A71D9-5004-4E19-AF83-F5635D7EA81B}" dt="2020-03-03T18:23:43.474" v="0"/>
          <pc:sldLayoutMkLst>
            <pc:docMk/>
            <pc:sldMasterMk cId="1460763405" sldId="2147483750"/>
            <pc:sldLayoutMk cId="1502763198" sldId="2147483761"/>
          </pc:sldLayoutMkLst>
        </pc:sldLayoutChg>
        <pc:sldLayoutChg chg="setBg">
          <pc:chgData name="Sarah Gothard" userId="0e53f415fda5f162" providerId="LiveId" clId="{118A71D9-5004-4E19-AF83-F5635D7EA81B}" dt="2020-03-03T18:23:43.474" v="0"/>
          <pc:sldLayoutMkLst>
            <pc:docMk/>
            <pc:sldMasterMk cId="1460763405" sldId="2147483750"/>
            <pc:sldLayoutMk cId="3951651492" sldId="2147483762"/>
          </pc:sldLayoutMkLst>
        </pc:sldLayoutChg>
        <pc:sldLayoutChg chg="setBg">
          <pc:chgData name="Sarah Gothard" userId="0e53f415fda5f162" providerId="LiveId" clId="{118A71D9-5004-4E19-AF83-F5635D7EA81B}" dt="2020-03-03T18:23:43.474" v="0"/>
          <pc:sldLayoutMkLst>
            <pc:docMk/>
            <pc:sldMasterMk cId="1460763405" sldId="2147483750"/>
            <pc:sldLayoutMk cId="3671895789" sldId="2147483763"/>
          </pc:sldLayoutMkLst>
        </pc:sldLayoutChg>
        <pc:sldLayoutChg chg="setBg">
          <pc:chgData name="Sarah Gothard" userId="0e53f415fda5f162" providerId="LiveId" clId="{118A71D9-5004-4E19-AF83-F5635D7EA81B}" dt="2020-03-03T18:23:43.474" v="0"/>
          <pc:sldLayoutMkLst>
            <pc:docMk/>
            <pc:sldMasterMk cId="1460763405" sldId="2147483750"/>
            <pc:sldLayoutMk cId="2412738346" sldId="2147483764"/>
          </pc:sldLayoutMkLst>
        </pc:sldLayoutChg>
        <pc:sldLayoutChg chg="setBg">
          <pc:chgData name="Sarah Gothard" userId="0e53f415fda5f162" providerId="LiveId" clId="{118A71D9-5004-4E19-AF83-F5635D7EA81B}" dt="2020-03-03T18:23:43.474" v="0"/>
          <pc:sldLayoutMkLst>
            <pc:docMk/>
            <pc:sldMasterMk cId="1460763405" sldId="2147483750"/>
            <pc:sldLayoutMk cId="3712839758" sldId="2147483765"/>
          </pc:sldLayoutMkLst>
        </pc:sldLayoutChg>
        <pc:sldLayoutChg chg="setBg">
          <pc:chgData name="Sarah Gothard" userId="0e53f415fda5f162" providerId="LiveId" clId="{118A71D9-5004-4E19-AF83-F5635D7EA81B}" dt="2020-03-03T18:23:43.474" v="0"/>
          <pc:sldLayoutMkLst>
            <pc:docMk/>
            <pc:sldMasterMk cId="1460763405" sldId="2147483750"/>
            <pc:sldLayoutMk cId="3549304446" sldId="2147483766"/>
          </pc:sldLayoutMkLst>
        </pc:sldLayoutChg>
        <pc:sldLayoutChg chg="setBg">
          <pc:chgData name="Sarah Gothard" userId="0e53f415fda5f162" providerId="LiveId" clId="{118A71D9-5004-4E19-AF83-F5635D7EA81B}" dt="2020-03-03T18:23:43.474" v="0"/>
          <pc:sldLayoutMkLst>
            <pc:docMk/>
            <pc:sldMasterMk cId="1460763405" sldId="2147483750"/>
            <pc:sldLayoutMk cId="75984876" sldId="2147483767"/>
          </pc:sldLayoutMkLst>
        </pc:sldLayoutChg>
        <pc:sldLayoutChg chg="setBg">
          <pc:chgData name="Sarah Gothard" userId="0e53f415fda5f162" providerId="LiveId" clId="{118A71D9-5004-4E19-AF83-F5635D7EA81B}" dt="2020-03-03T18:23:43.474" v="0"/>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3/3/2020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3/3/2020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3/3/2020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3/3/2020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3/3/2020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3/3/2020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3/3/2020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3/3/2020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3/3/2020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3/3/2020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3/3/2020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3/3/2020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3/3/2020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3/3/2020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002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3/3/2020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C6B553-7231-4918-8142-934382EBED8F}"/>
              </a:ext>
            </a:extLst>
          </p:cNvPr>
          <p:cNvPicPr>
            <a:picLocks noChangeAspect="1"/>
          </p:cNvPicPr>
          <p:nvPr/>
        </p:nvPicPr>
        <p:blipFill>
          <a:blip r:embed="rId3"/>
          <a:stretch>
            <a:fillRect/>
          </a:stretch>
        </p:blipFill>
        <p:spPr>
          <a:xfrm>
            <a:off x="592843" y="2652266"/>
            <a:ext cx="11006311" cy="1553467"/>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AE54DF4-07C4-4105-B8E2-496AE134F7EC}"/>
              </a:ext>
            </a:extLst>
          </p:cNvPr>
          <p:cNvPicPr>
            <a:picLocks noChangeAspect="1"/>
          </p:cNvPicPr>
          <p:nvPr/>
        </p:nvPicPr>
        <p:blipFill>
          <a:blip r:embed="rId3"/>
          <a:stretch>
            <a:fillRect/>
          </a:stretch>
        </p:blipFill>
        <p:spPr>
          <a:xfrm>
            <a:off x="848480" y="488611"/>
            <a:ext cx="10495037" cy="5880777"/>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22C7FE4-F7A4-4F7B-A9EB-61D832551E3A}"/>
              </a:ext>
            </a:extLst>
          </p:cNvPr>
          <p:cNvPicPr>
            <a:picLocks noChangeAspect="1"/>
          </p:cNvPicPr>
          <p:nvPr/>
        </p:nvPicPr>
        <p:blipFill>
          <a:blip r:embed="rId3"/>
          <a:stretch>
            <a:fillRect/>
          </a:stretch>
        </p:blipFill>
        <p:spPr>
          <a:xfrm>
            <a:off x="985896" y="540259"/>
            <a:ext cx="10220205" cy="5762839"/>
          </a:xfrm>
          <a:prstGeom prst="rect">
            <a:avLst/>
          </a:prstGeom>
        </p:spPr>
      </p:pic>
    </p:spTree>
    <p:extLst>
      <p:ext uri="{BB962C8B-B14F-4D97-AF65-F5344CB8AC3E}">
        <p14:creationId xmlns:p14="http://schemas.microsoft.com/office/powerpoint/2010/main" val="369828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AA226A7-FE18-41D2-98EC-2826DAD88BFD}"/>
              </a:ext>
            </a:extLst>
          </p:cNvPr>
          <p:cNvPicPr>
            <a:picLocks noChangeAspect="1"/>
          </p:cNvPicPr>
          <p:nvPr/>
        </p:nvPicPr>
        <p:blipFill>
          <a:blip r:embed="rId3"/>
          <a:stretch>
            <a:fillRect/>
          </a:stretch>
        </p:blipFill>
        <p:spPr>
          <a:xfrm>
            <a:off x="1052883" y="578017"/>
            <a:ext cx="10086232" cy="5673061"/>
          </a:xfrm>
          <a:prstGeom prst="rect">
            <a:avLst/>
          </a:prstGeom>
        </p:spPr>
      </p:pic>
    </p:spTree>
    <p:extLst>
      <p:ext uri="{BB962C8B-B14F-4D97-AF65-F5344CB8AC3E}">
        <p14:creationId xmlns:p14="http://schemas.microsoft.com/office/powerpoint/2010/main" val="128643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E235F56-E351-4C49-B800-89CFA2E39EF1}"/>
              </a:ext>
            </a:extLst>
          </p:cNvPr>
          <p:cNvPicPr>
            <a:picLocks noChangeAspect="1"/>
          </p:cNvPicPr>
          <p:nvPr/>
        </p:nvPicPr>
        <p:blipFill>
          <a:blip r:embed="rId3"/>
          <a:stretch>
            <a:fillRect/>
          </a:stretch>
        </p:blipFill>
        <p:spPr>
          <a:xfrm>
            <a:off x="991002" y="547942"/>
            <a:ext cx="10209994" cy="5733211"/>
          </a:xfrm>
          <a:prstGeom prst="rect">
            <a:avLst/>
          </a:prstGeom>
        </p:spPr>
      </p:pic>
    </p:spTree>
    <p:extLst>
      <p:ext uri="{BB962C8B-B14F-4D97-AF65-F5344CB8AC3E}">
        <p14:creationId xmlns:p14="http://schemas.microsoft.com/office/powerpoint/2010/main" val="279243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796531D-BADA-4F32-B409-B998F06DD7A9}"/>
              </a:ext>
            </a:extLst>
          </p:cNvPr>
          <p:cNvPicPr>
            <a:picLocks noChangeAspect="1"/>
          </p:cNvPicPr>
          <p:nvPr/>
        </p:nvPicPr>
        <p:blipFill>
          <a:blip r:embed="rId3"/>
          <a:stretch>
            <a:fillRect/>
          </a:stretch>
        </p:blipFill>
        <p:spPr>
          <a:xfrm>
            <a:off x="969663" y="538427"/>
            <a:ext cx="10252671" cy="5781146"/>
          </a:xfrm>
          <a:prstGeom prst="rect">
            <a:avLst/>
          </a:prstGeom>
        </p:spPr>
      </p:pic>
    </p:spTree>
    <p:extLst>
      <p:ext uri="{BB962C8B-B14F-4D97-AF65-F5344CB8AC3E}">
        <p14:creationId xmlns:p14="http://schemas.microsoft.com/office/powerpoint/2010/main" val="74588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8297247-4564-45EA-96E2-D828BAEE305A}"/>
              </a:ext>
            </a:extLst>
          </p:cNvPr>
          <p:cNvPicPr>
            <a:picLocks noChangeAspect="1"/>
          </p:cNvPicPr>
          <p:nvPr/>
        </p:nvPicPr>
        <p:blipFill>
          <a:blip r:embed="rId3"/>
          <a:stretch>
            <a:fillRect/>
          </a:stretch>
        </p:blipFill>
        <p:spPr>
          <a:xfrm>
            <a:off x="891419" y="480060"/>
            <a:ext cx="10409160" cy="5854694"/>
          </a:xfrm>
          <a:prstGeom prst="rect">
            <a:avLst/>
          </a:prstGeom>
        </p:spPr>
      </p:pic>
    </p:spTree>
    <p:extLst>
      <p:ext uri="{BB962C8B-B14F-4D97-AF65-F5344CB8AC3E}">
        <p14:creationId xmlns:p14="http://schemas.microsoft.com/office/powerpoint/2010/main" val="3125796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2020-03-03T18:41:38Z</dcterms:modified>
</cp:coreProperties>
</file>