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4" r:id="rId3"/>
    <p:sldId id="275" r:id="rId4"/>
    <p:sldId id="279" r:id="rId5"/>
    <p:sldId id="280" r:id="rId6"/>
    <p:sldId id="276" r:id="rId7"/>
    <p:sldId id="277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9348C-0010-4E39-8B46-9ED2583C554A}" v="16" dt="2021-05-30T02:33:46.40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713" autoAdjust="0"/>
  </p:normalViewPr>
  <p:slideViewPr>
    <p:cSldViewPr snapToGrid="0" showGuides="1">
      <p:cViewPr varScale="1">
        <p:scale>
          <a:sx n="66" d="100"/>
          <a:sy n="66" d="100"/>
        </p:scale>
        <p:origin x="9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C89348C-0010-4E39-8B46-9ED2583C554A}"/>
    <pc:docChg chg="undo custSel addSld delSld modSld">
      <pc:chgData name="Sarah Gothard" userId="0e53f415fda5f162" providerId="LiveId" clId="{DC89348C-0010-4E39-8B46-9ED2583C554A}" dt="2021-05-30T02:46:06.916" v="69" actId="962"/>
      <pc:docMkLst>
        <pc:docMk/>
      </pc:docMkLst>
      <pc:sldChg chg="addSp delSp modSp mod">
        <pc:chgData name="Sarah Gothard" userId="0e53f415fda5f162" providerId="LiveId" clId="{DC89348C-0010-4E39-8B46-9ED2583C554A}" dt="2021-05-30T02:20:33.533" v="12" actId="26606"/>
        <pc:sldMkLst>
          <pc:docMk/>
          <pc:sldMk cId="2211167003" sldId="257"/>
        </pc:sldMkLst>
        <pc:spChg chg="ord">
          <ac:chgData name="Sarah Gothard" userId="0e53f415fda5f162" providerId="LiveId" clId="{DC89348C-0010-4E39-8B46-9ED2583C554A}" dt="2021-05-30T02:20:33.533" v="12" actId="26606"/>
          <ac:spMkLst>
            <pc:docMk/>
            <pc:sldMk cId="2211167003" sldId="257"/>
            <ac:spMk id="5" creationId="{B35277B3-F2AB-47E8-A410-E4DFF7CB251C}"/>
          </ac:spMkLst>
        </pc:spChg>
        <pc:spChg chg="del">
          <ac:chgData name="Sarah Gothard" userId="0e53f415fda5f162" providerId="LiveId" clId="{DC89348C-0010-4E39-8B46-9ED2583C554A}" dt="2021-05-30T02:20:33.533" v="12" actId="26606"/>
          <ac:spMkLst>
            <pc:docMk/>
            <pc:sldMk cId="2211167003" sldId="257"/>
            <ac:spMk id="93" creationId="{32BC26D8-82FB-445E-AA49-62A77D7C1EE0}"/>
          </ac:spMkLst>
        </pc:spChg>
        <pc:spChg chg="del">
          <ac:chgData name="Sarah Gothard" userId="0e53f415fda5f162" providerId="LiveId" clId="{DC89348C-0010-4E39-8B46-9ED2583C554A}" dt="2021-05-30T02:20:33.533" v="12" actId="26606"/>
          <ac:spMkLst>
            <pc:docMk/>
            <pc:sldMk cId="2211167003" sldId="257"/>
            <ac:spMk id="95" creationId="{CB44330D-EA18-4254-AA95-EB49948539B8}"/>
          </ac:spMkLst>
        </pc:spChg>
        <pc:spChg chg="add">
          <ac:chgData name="Sarah Gothard" userId="0e53f415fda5f162" providerId="LiveId" clId="{DC89348C-0010-4E39-8B46-9ED2583C554A}" dt="2021-05-30T02:20:33.533" v="12" actId="26606"/>
          <ac:spMkLst>
            <pc:docMk/>
            <pc:sldMk cId="2211167003" sldId="257"/>
            <ac:spMk id="100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20:33.533" v="12" actId="26606"/>
          <ac:spMkLst>
            <pc:docMk/>
            <pc:sldMk cId="2211167003" sldId="257"/>
            <ac:spMk id="102" creationId="{CB44330D-EA18-4254-AA95-EB49948539B8}"/>
          </ac:spMkLst>
        </pc:spChg>
        <pc:picChg chg="del">
          <ac:chgData name="Sarah Gothard" userId="0e53f415fda5f162" providerId="LiveId" clId="{DC89348C-0010-4E39-8B46-9ED2583C554A}" dt="2021-05-30T02:19:40.734" v="0" actId="478"/>
          <ac:picMkLst>
            <pc:docMk/>
            <pc:sldMk cId="2211167003" sldId="257"/>
            <ac:picMk id="3" creationId="{083A9A1E-D35B-4C73-AE7F-10433B5F01AE}"/>
          </ac:picMkLst>
        </pc:picChg>
        <pc:picChg chg="add mod">
          <ac:chgData name="Sarah Gothard" userId="0e53f415fda5f162" providerId="LiveId" clId="{DC89348C-0010-4E39-8B46-9ED2583C554A}" dt="2021-05-30T02:20:33.533" v="12" actId="26606"/>
          <ac:picMkLst>
            <pc:docMk/>
            <pc:sldMk cId="2211167003" sldId="257"/>
            <ac:picMk id="4" creationId="{7F80944D-5577-46E9-963D-A69395AEF395}"/>
          </ac:picMkLst>
        </pc:picChg>
      </pc:sldChg>
      <pc:sldChg chg="addSp delSp modSp mod">
        <pc:chgData name="Sarah Gothard" userId="0e53f415fda5f162" providerId="LiveId" clId="{DC89348C-0010-4E39-8B46-9ED2583C554A}" dt="2021-05-30T02:22:31.668" v="18" actId="26606"/>
        <pc:sldMkLst>
          <pc:docMk/>
          <pc:sldMk cId="1762072195" sldId="274"/>
        </pc:sldMkLst>
        <pc:spChg chg="ord">
          <ac:chgData name="Sarah Gothard" userId="0e53f415fda5f162" providerId="LiveId" clId="{DC89348C-0010-4E39-8B46-9ED2583C554A}" dt="2021-05-30T02:22:31.668" v="18" actId="26606"/>
          <ac:spMkLst>
            <pc:docMk/>
            <pc:sldMk cId="1762072195" sldId="274"/>
            <ac:spMk id="4" creationId="{734DF08B-C78F-4DB2-8B25-0250E898880A}"/>
          </ac:spMkLst>
        </pc:spChg>
        <pc:spChg chg="add del">
          <ac:chgData name="Sarah Gothard" userId="0e53f415fda5f162" providerId="LiveId" clId="{DC89348C-0010-4E39-8B46-9ED2583C554A}" dt="2021-05-30T02:22:31.668" v="18" actId="26606"/>
          <ac:spMkLst>
            <pc:docMk/>
            <pc:sldMk cId="1762072195" sldId="274"/>
            <ac:spMk id="93" creationId="{32BC26D8-82FB-445E-AA49-62A77D7C1EE0}"/>
          </ac:spMkLst>
        </pc:spChg>
        <pc:spChg chg="add del">
          <ac:chgData name="Sarah Gothard" userId="0e53f415fda5f162" providerId="LiveId" clId="{DC89348C-0010-4E39-8B46-9ED2583C554A}" dt="2021-05-30T02:22:31.668" v="18" actId="26606"/>
          <ac:spMkLst>
            <pc:docMk/>
            <pc:sldMk cId="1762072195" sldId="274"/>
            <ac:spMk id="95" creationId="{CB44330D-EA18-4254-AA95-EB49948539B8}"/>
          </ac:spMkLst>
        </pc:spChg>
        <pc:spChg chg="add">
          <ac:chgData name="Sarah Gothard" userId="0e53f415fda5f162" providerId="LiveId" clId="{DC89348C-0010-4E39-8B46-9ED2583C554A}" dt="2021-05-30T02:22:31.668" v="18" actId="26606"/>
          <ac:spMkLst>
            <pc:docMk/>
            <pc:sldMk cId="1762072195" sldId="274"/>
            <ac:spMk id="97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22:31.668" v="18" actId="26606"/>
          <ac:spMkLst>
            <pc:docMk/>
            <pc:sldMk cId="1762072195" sldId="274"/>
            <ac:spMk id="98" creationId="{CB44330D-EA18-4254-AA95-EB49948539B8}"/>
          </ac:spMkLst>
        </pc:spChg>
        <pc:spChg chg="add del">
          <ac:chgData name="Sarah Gothard" userId="0e53f415fda5f162" providerId="LiveId" clId="{DC89348C-0010-4E39-8B46-9ED2583C554A}" dt="2021-05-30T02:20:53.175" v="15" actId="26606"/>
          <ac:spMkLst>
            <pc:docMk/>
            <pc:sldMk cId="1762072195" sldId="274"/>
            <ac:spMk id="100" creationId="{32BC26D8-82FB-445E-AA49-62A77D7C1EE0}"/>
          </ac:spMkLst>
        </pc:spChg>
        <pc:spChg chg="add del">
          <ac:chgData name="Sarah Gothard" userId="0e53f415fda5f162" providerId="LiveId" clId="{DC89348C-0010-4E39-8B46-9ED2583C554A}" dt="2021-05-30T02:20:53.175" v="15" actId="26606"/>
          <ac:spMkLst>
            <pc:docMk/>
            <pc:sldMk cId="1762072195" sldId="274"/>
            <ac:spMk id="102" creationId="{CB44330D-EA18-4254-AA95-EB49948539B8}"/>
          </ac:spMkLst>
        </pc:spChg>
        <pc:picChg chg="add del mod">
          <ac:chgData name="Sarah Gothard" userId="0e53f415fda5f162" providerId="LiveId" clId="{DC89348C-0010-4E39-8B46-9ED2583C554A}" dt="2021-05-30T02:22:29.201" v="16" actId="478"/>
          <ac:picMkLst>
            <pc:docMk/>
            <pc:sldMk cId="1762072195" sldId="274"/>
            <ac:picMk id="3" creationId="{4657AF5A-DCF3-4FEF-BBC6-2FB09C4F2DBA}"/>
          </ac:picMkLst>
        </pc:picChg>
        <pc:picChg chg="del">
          <ac:chgData name="Sarah Gothard" userId="0e53f415fda5f162" providerId="LiveId" clId="{DC89348C-0010-4E39-8B46-9ED2583C554A}" dt="2021-05-30T02:19:43.141" v="1" actId="478"/>
          <ac:picMkLst>
            <pc:docMk/>
            <pc:sldMk cId="1762072195" sldId="274"/>
            <ac:picMk id="5" creationId="{927F0239-DFF0-4B93-998F-EFB4C2D2DEA7}"/>
          </ac:picMkLst>
        </pc:picChg>
        <pc:picChg chg="add mod">
          <ac:chgData name="Sarah Gothard" userId="0e53f415fda5f162" providerId="LiveId" clId="{DC89348C-0010-4E39-8B46-9ED2583C554A}" dt="2021-05-30T02:22:31.668" v="18" actId="26606"/>
          <ac:picMkLst>
            <pc:docMk/>
            <pc:sldMk cId="1762072195" sldId="274"/>
            <ac:picMk id="7" creationId="{8A502D6D-53EF-4936-BD92-25B798B51AE0}"/>
          </ac:picMkLst>
        </pc:picChg>
      </pc:sldChg>
      <pc:sldChg chg="del">
        <pc:chgData name="Sarah Gothard" userId="0e53f415fda5f162" providerId="LiveId" clId="{DC89348C-0010-4E39-8B46-9ED2583C554A}" dt="2021-05-30T02:19:45.096" v="2" actId="47"/>
        <pc:sldMkLst>
          <pc:docMk/>
          <pc:sldMk cId="100285647" sldId="275"/>
        </pc:sldMkLst>
      </pc:sldChg>
      <pc:sldChg chg="addSp delSp modSp add mod setBg delDesignElem">
        <pc:chgData name="Sarah Gothard" userId="0e53f415fda5f162" providerId="LiveId" clId="{DC89348C-0010-4E39-8B46-9ED2583C554A}" dt="2021-05-30T02:46:06.916" v="69" actId="962"/>
        <pc:sldMkLst>
          <pc:docMk/>
          <pc:sldMk cId="1714871443" sldId="275"/>
        </pc:sldMkLst>
        <pc:spChg chg="ord">
          <ac:chgData name="Sarah Gothard" userId="0e53f415fda5f162" providerId="LiveId" clId="{DC89348C-0010-4E39-8B46-9ED2583C554A}" dt="2021-05-30T02:46:03.299" v="67" actId="26606"/>
          <ac:spMkLst>
            <pc:docMk/>
            <pc:sldMk cId="1714871443" sldId="275"/>
            <ac:spMk id="4" creationId="{734DF08B-C78F-4DB2-8B25-0250E898880A}"/>
          </ac:spMkLst>
        </pc:spChg>
        <pc:spChg chg="add del">
          <ac:chgData name="Sarah Gothard" userId="0e53f415fda5f162" providerId="LiveId" clId="{DC89348C-0010-4E39-8B46-9ED2583C554A}" dt="2021-05-30T02:46:03.299" v="67" actId="26606"/>
          <ac:spMkLst>
            <pc:docMk/>
            <pc:sldMk cId="1714871443" sldId="275"/>
            <ac:spMk id="9" creationId="{32BC26D8-82FB-445E-AA49-62A77D7C1EE0}"/>
          </ac:spMkLst>
        </pc:spChg>
        <pc:spChg chg="add del">
          <ac:chgData name="Sarah Gothard" userId="0e53f415fda5f162" providerId="LiveId" clId="{DC89348C-0010-4E39-8B46-9ED2583C554A}" dt="2021-05-30T02:46:03.299" v="67" actId="26606"/>
          <ac:spMkLst>
            <pc:docMk/>
            <pc:sldMk cId="1714871443" sldId="275"/>
            <ac:spMk id="11" creationId="{CB44330D-EA18-4254-AA95-EB49948539B8}"/>
          </ac:spMkLst>
        </pc:spChg>
        <pc:spChg chg="add">
          <ac:chgData name="Sarah Gothard" userId="0e53f415fda5f162" providerId="LiveId" clId="{DC89348C-0010-4E39-8B46-9ED2583C554A}" dt="2021-05-30T02:46:03.299" v="67" actId="26606"/>
          <ac:spMkLst>
            <pc:docMk/>
            <pc:sldMk cId="1714871443" sldId="275"/>
            <ac:spMk id="16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46:03.299" v="67" actId="26606"/>
          <ac:spMkLst>
            <pc:docMk/>
            <pc:sldMk cId="1714871443" sldId="275"/>
            <ac:spMk id="18" creationId="{CB44330D-EA18-4254-AA95-EB49948539B8}"/>
          </ac:spMkLst>
        </pc:spChg>
        <pc:spChg chg="del">
          <ac:chgData name="Sarah Gothard" userId="0e53f415fda5f162" providerId="LiveId" clId="{DC89348C-0010-4E39-8B46-9ED2583C554A}" dt="2021-05-30T02:19:48.936" v="4"/>
          <ac:spMkLst>
            <pc:docMk/>
            <pc:sldMk cId="1714871443" sldId="275"/>
            <ac:spMk id="93" creationId="{32BC26D8-82FB-445E-AA49-62A77D7C1EE0}"/>
          </ac:spMkLst>
        </pc:spChg>
        <pc:spChg chg="del">
          <ac:chgData name="Sarah Gothard" userId="0e53f415fda5f162" providerId="LiveId" clId="{DC89348C-0010-4E39-8B46-9ED2583C554A}" dt="2021-05-30T02:19:48.936" v="4"/>
          <ac:spMkLst>
            <pc:docMk/>
            <pc:sldMk cId="1714871443" sldId="275"/>
            <ac:spMk id="95" creationId="{CB44330D-EA18-4254-AA95-EB49948539B8}"/>
          </ac:spMkLst>
        </pc:spChg>
        <pc:picChg chg="add del mod">
          <ac:chgData name="Sarah Gothard" userId="0e53f415fda5f162" providerId="LiveId" clId="{DC89348C-0010-4E39-8B46-9ED2583C554A}" dt="2021-05-30T02:46:01.381" v="65" actId="478"/>
          <ac:picMkLst>
            <pc:docMk/>
            <pc:sldMk cId="1714871443" sldId="275"/>
            <ac:picMk id="3" creationId="{347328F4-4478-4F9A-B4A3-EA483CE573A3}"/>
          </ac:picMkLst>
        </pc:picChg>
        <pc:picChg chg="add mod">
          <ac:chgData name="Sarah Gothard" userId="0e53f415fda5f162" providerId="LiveId" clId="{DC89348C-0010-4E39-8B46-9ED2583C554A}" dt="2021-05-30T02:46:06.916" v="69" actId="962"/>
          <ac:picMkLst>
            <pc:docMk/>
            <pc:sldMk cId="1714871443" sldId="275"/>
            <ac:picMk id="6" creationId="{09EEC6F8-EB2E-465B-9A60-A690B8063946}"/>
          </ac:picMkLst>
        </pc:picChg>
      </pc:sldChg>
      <pc:sldChg chg="del">
        <pc:chgData name="Sarah Gothard" userId="0e53f415fda5f162" providerId="LiveId" clId="{DC89348C-0010-4E39-8B46-9ED2583C554A}" dt="2021-05-30T02:19:45.096" v="2" actId="47"/>
        <pc:sldMkLst>
          <pc:docMk/>
          <pc:sldMk cId="370254061" sldId="276"/>
        </pc:sldMkLst>
      </pc:sldChg>
      <pc:sldChg chg="addSp delSp modSp add mod setBg delDesignElem">
        <pc:chgData name="Sarah Gothard" userId="0e53f415fda5f162" providerId="LiveId" clId="{DC89348C-0010-4E39-8B46-9ED2583C554A}" dt="2021-05-30T02:28:36.415" v="30" actId="26606"/>
        <pc:sldMkLst>
          <pc:docMk/>
          <pc:sldMk cId="4166742922" sldId="276"/>
        </pc:sldMkLst>
        <pc:spChg chg="ord">
          <ac:chgData name="Sarah Gothard" userId="0e53f415fda5f162" providerId="LiveId" clId="{DC89348C-0010-4E39-8B46-9ED2583C554A}" dt="2021-05-30T02:28:36.415" v="30" actId="26606"/>
          <ac:spMkLst>
            <pc:docMk/>
            <pc:sldMk cId="4166742922" sldId="276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28:36.415" v="30" actId="26606"/>
          <ac:spMkLst>
            <pc:docMk/>
            <pc:sldMk cId="4166742922" sldId="276"/>
            <ac:spMk id="9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28:36.415" v="30" actId="26606"/>
          <ac:spMkLst>
            <pc:docMk/>
            <pc:sldMk cId="4166742922" sldId="276"/>
            <ac:spMk id="11" creationId="{CB44330D-EA18-4254-AA95-EB49948539B8}"/>
          </ac:spMkLst>
        </pc:spChg>
        <pc:spChg chg="del">
          <ac:chgData name="Sarah Gothard" userId="0e53f415fda5f162" providerId="LiveId" clId="{DC89348C-0010-4E39-8B46-9ED2583C554A}" dt="2021-05-30T02:19:49.526" v="6"/>
          <ac:spMkLst>
            <pc:docMk/>
            <pc:sldMk cId="4166742922" sldId="276"/>
            <ac:spMk id="93" creationId="{32BC26D8-82FB-445E-AA49-62A77D7C1EE0}"/>
          </ac:spMkLst>
        </pc:spChg>
        <pc:spChg chg="del">
          <ac:chgData name="Sarah Gothard" userId="0e53f415fda5f162" providerId="LiveId" clId="{DC89348C-0010-4E39-8B46-9ED2583C554A}" dt="2021-05-30T02:19:49.526" v="6"/>
          <ac:spMkLst>
            <pc:docMk/>
            <pc:sldMk cId="4166742922" sldId="276"/>
            <ac:spMk id="95" creationId="{CB44330D-EA18-4254-AA95-EB49948539B8}"/>
          </ac:spMkLst>
        </pc:spChg>
        <pc:picChg chg="add mod">
          <ac:chgData name="Sarah Gothard" userId="0e53f415fda5f162" providerId="LiveId" clId="{DC89348C-0010-4E39-8B46-9ED2583C554A}" dt="2021-05-30T02:28:36.415" v="30" actId="26606"/>
          <ac:picMkLst>
            <pc:docMk/>
            <pc:sldMk cId="4166742922" sldId="276"/>
            <ac:picMk id="3" creationId="{DDFA27A1-093C-4007-9C9B-BACA6576EA93}"/>
          </ac:picMkLst>
        </pc:picChg>
      </pc:sldChg>
      <pc:sldChg chg="addSp delSp modSp add mod setBg delDesignElem">
        <pc:chgData name="Sarah Gothard" userId="0e53f415fda5f162" providerId="LiveId" clId="{DC89348C-0010-4E39-8B46-9ED2583C554A}" dt="2021-05-30T02:30:24.365" v="37" actId="26606"/>
        <pc:sldMkLst>
          <pc:docMk/>
          <pc:sldMk cId="408392247" sldId="277"/>
        </pc:sldMkLst>
        <pc:spChg chg="ord">
          <ac:chgData name="Sarah Gothard" userId="0e53f415fda5f162" providerId="LiveId" clId="{DC89348C-0010-4E39-8B46-9ED2583C554A}" dt="2021-05-30T02:30:24.365" v="37" actId="26606"/>
          <ac:spMkLst>
            <pc:docMk/>
            <pc:sldMk cId="408392247" sldId="277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30:24.365" v="37" actId="26606"/>
          <ac:spMkLst>
            <pc:docMk/>
            <pc:sldMk cId="408392247" sldId="277"/>
            <ac:spMk id="9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30:24.365" v="37" actId="26606"/>
          <ac:spMkLst>
            <pc:docMk/>
            <pc:sldMk cId="408392247" sldId="277"/>
            <ac:spMk id="11" creationId="{CB44330D-EA18-4254-AA95-EB49948539B8}"/>
          </ac:spMkLst>
        </pc:spChg>
        <pc:spChg chg="del">
          <ac:chgData name="Sarah Gothard" userId="0e53f415fda5f162" providerId="LiveId" clId="{DC89348C-0010-4E39-8B46-9ED2583C554A}" dt="2021-05-30T02:19:50.035" v="8"/>
          <ac:spMkLst>
            <pc:docMk/>
            <pc:sldMk cId="408392247" sldId="277"/>
            <ac:spMk id="93" creationId="{32BC26D8-82FB-445E-AA49-62A77D7C1EE0}"/>
          </ac:spMkLst>
        </pc:spChg>
        <pc:spChg chg="del">
          <ac:chgData name="Sarah Gothard" userId="0e53f415fda5f162" providerId="LiveId" clId="{DC89348C-0010-4E39-8B46-9ED2583C554A}" dt="2021-05-30T02:19:50.035" v="8"/>
          <ac:spMkLst>
            <pc:docMk/>
            <pc:sldMk cId="408392247" sldId="277"/>
            <ac:spMk id="95" creationId="{CB44330D-EA18-4254-AA95-EB49948539B8}"/>
          </ac:spMkLst>
        </pc:spChg>
        <pc:picChg chg="add mod">
          <ac:chgData name="Sarah Gothard" userId="0e53f415fda5f162" providerId="LiveId" clId="{DC89348C-0010-4E39-8B46-9ED2583C554A}" dt="2021-05-30T02:30:24.365" v="37" actId="26606"/>
          <ac:picMkLst>
            <pc:docMk/>
            <pc:sldMk cId="408392247" sldId="277"/>
            <ac:picMk id="3" creationId="{64FD5F00-063E-4AC9-B57F-B04B61888BA9}"/>
          </ac:picMkLst>
        </pc:picChg>
      </pc:sldChg>
      <pc:sldChg chg="del">
        <pc:chgData name="Sarah Gothard" userId="0e53f415fda5f162" providerId="LiveId" clId="{DC89348C-0010-4E39-8B46-9ED2583C554A}" dt="2021-05-30T02:19:45.096" v="2" actId="47"/>
        <pc:sldMkLst>
          <pc:docMk/>
          <pc:sldMk cId="2278089959" sldId="277"/>
        </pc:sldMkLst>
      </pc:sldChg>
      <pc:sldChg chg="delSp add del setBg delDesignElem">
        <pc:chgData name="Sarah Gothard" userId="0e53f415fda5f162" providerId="LiveId" clId="{DC89348C-0010-4E39-8B46-9ED2583C554A}" dt="2021-05-30T02:44:58.716" v="64" actId="47"/>
        <pc:sldMkLst>
          <pc:docMk/>
          <pc:sldMk cId="170823544" sldId="278"/>
        </pc:sldMkLst>
        <pc:spChg chg="del">
          <ac:chgData name="Sarah Gothard" userId="0e53f415fda5f162" providerId="LiveId" clId="{DC89348C-0010-4E39-8B46-9ED2583C554A}" dt="2021-05-30T02:19:50.322" v="10"/>
          <ac:spMkLst>
            <pc:docMk/>
            <pc:sldMk cId="170823544" sldId="278"/>
            <ac:spMk id="93" creationId="{32BC26D8-82FB-445E-AA49-62A77D7C1EE0}"/>
          </ac:spMkLst>
        </pc:spChg>
        <pc:spChg chg="del">
          <ac:chgData name="Sarah Gothard" userId="0e53f415fda5f162" providerId="LiveId" clId="{DC89348C-0010-4E39-8B46-9ED2583C554A}" dt="2021-05-30T02:19:50.322" v="10"/>
          <ac:spMkLst>
            <pc:docMk/>
            <pc:sldMk cId="170823544" sldId="278"/>
            <ac:spMk id="95" creationId="{CB44330D-EA18-4254-AA95-EB49948539B8}"/>
          </ac:spMkLst>
        </pc:spChg>
      </pc:sldChg>
      <pc:sldChg chg="del">
        <pc:chgData name="Sarah Gothard" userId="0e53f415fda5f162" providerId="LiveId" clId="{DC89348C-0010-4E39-8B46-9ED2583C554A}" dt="2021-05-30T02:19:45.096" v="2" actId="47"/>
        <pc:sldMkLst>
          <pc:docMk/>
          <pc:sldMk cId="3211433646" sldId="278"/>
        </pc:sldMkLst>
      </pc:sldChg>
      <pc:sldChg chg="addSp modSp add mod setBg">
        <pc:chgData name="Sarah Gothard" userId="0e53f415fda5f162" providerId="LiveId" clId="{DC89348C-0010-4E39-8B46-9ED2583C554A}" dt="2021-05-30T02:26:47.611" v="24" actId="26606"/>
        <pc:sldMkLst>
          <pc:docMk/>
          <pc:sldMk cId="1665811976" sldId="279"/>
        </pc:sldMkLst>
        <pc:spChg chg="ord">
          <ac:chgData name="Sarah Gothard" userId="0e53f415fda5f162" providerId="LiveId" clId="{DC89348C-0010-4E39-8B46-9ED2583C554A}" dt="2021-05-30T02:26:47.611" v="24" actId="26606"/>
          <ac:spMkLst>
            <pc:docMk/>
            <pc:sldMk cId="1665811976" sldId="279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26:47.611" v="24" actId="26606"/>
          <ac:spMkLst>
            <pc:docMk/>
            <pc:sldMk cId="1665811976" sldId="279"/>
            <ac:spMk id="9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26:47.611" v="24" actId="26606"/>
          <ac:spMkLst>
            <pc:docMk/>
            <pc:sldMk cId="1665811976" sldId="279"/>
            <ac:spMk id="11" creationId="{CB44330D-EA18-4254-AA95-EB49948539B8}"/>
          </ac:spMkLst>
        </pc:spChg>
        <pc:picChg chg="add mod">
          <ac:chgData name="Sarah Gothard" userId="0e53f415fda5f162" providerId="LiveId" clId="{DC89348C-0010-4E39-8B46-9ED2583C554A}" dt="2021-05-30T02:26:47.611" v="24" actId="26606"/>
          <ac:picMkLst>
            <pc:docMk/>
            <pc:sldMk cId="1665811976" sldId="279"/>
            <ac:picMk id="3" creationId="{00B13F6D-82BD-437C-99FD-6F40818F927E}"/>
          </ac:picMkLst>
        </pc:picChg>
      </pc:sldChg>
      <pc:sldChg chg="addSp delSp modSp add mod setBg">
        <pc:chgData name="Sarah Gothard" userId="0e53f415fda5f162" providerId="LiveId" clId="{DC89348C-0010-4E39-8B46-9ED2583C554A}" dt="2021-05-30T02:28:21.845" v="28" actId="26606"/>
        <pc:sldMkLst>
          <pc:docMk/>
          <pc:sldMk cId="1780624320" sldId="280"/>
        </pc:sldMkLst>
        <pc:spChg chg="ord">
          <ac:chgData name="Sarah Gothard" userId="0e53f415fda5f162" providerId="LiveId" clId="{DC89348C-0010-4E39-8B46-9ED2583C554A}" dt="2021-05-30T02:28:21.845" v="28" actId="26606"/>
          <ac:spMkLst>
            <pc:docMk/>
            <pc:sldMk cId="1780624320" sldId="280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28:21.845" v="28" actId="26606"/>
          <ac:spMkLst>
            <pc:docMk/>
            <pc:sldMk cId="1780624320" sldId="280"/>
            <ac:spMk id="11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28:21.845" v="28" actId="26606"/>
          <ac:spMkLst>
            <pc:docMk/>
            <pc:sldMk cId="1780624320" sldId="280"/>
            <ac:spMk id="13" creationId="{CB44330D-EA18-4254-AA95-EB49948539B8}"/>
          </ac:spMkLst>
        </pc:spChg>
        <pc:picChg chg="add del">
          <ac:chgData name="Sarah Gothard" userId="0e53f415fda5f162" providerId="LiveId" clId="{DC89348C-0010-4E39-8B46-9ED2583C554A}" dt="2021-05-30T02:28:20.194" v="26" actId="478"/>
          <ac:picMkLst>
            <pc:docMk/>
            <pc:sldMk cId="1780624320" sldId="280"/>
            <ac:picMk id="3" creationId="{7701CD0B-FFF1-403D-933A-0DC306D9BF93}"/>
          </ac:picMkLst>
        </pc:picChg>
        <pc:picChg chg="add mod">
          <ac:chgData name="Sarah Gothard" userId="0e53f415fda5f162" providerId="LiveId" clId="{DC89348C-0010-4E39-8B46-9ED2583C554A}" dt="2021-05-30T02:28:21.845" v="28" actId="26606"/>
          <ac:picMkLst>
            <pc:docMk/>
            <pc:sldMk cId="1780624320" sldId="280"/>
            <ac:picMk id="6" creationId="{7DF8C0EF-DB1D-4048-9F90-4934F01CF8E1}"/>
          </ac:picMkLst>
        </pc:picChg>
      </pc:sldChg>
      <pc:sldChg chg="del">
        <pc:chgData name="Sarah Gothard" userId="0e53f415fda5f162" providerId="LiveId" clId="{DC89348C-0010-4E39-8B46-9ED2583C554A}" dt="2021-05-30T02:19:45.096" v="2" actId="47"/>
        <pc:sldMkLst>
          <pc:docMk/>
          <pc:sldMk cId="1581909636" sldId="281"/>
        </pc:sldMkLst>
      </pc:sldChg>
      <pc:sldChg chg="addSp modSp add mod setBg">
        <pc:chgData name="Sarah Gothard" userId="0e53f415fda5f162" providerId="LiveId" clId="{DC89348C-0010-4E39-8B46-9ED2583C554A}" dt="2021-05-30T02:31:30.907" v="39" actId="26606"/>
        <pc:sldMkLst>
          <pc:docMk/>
          <pc:sldMk cId="3080805750" sldId="281"/>
        </pc:sldMkLst>
        <pc:spChg chg="ord">
          <ac:chgData name="Sarah Gothard" userId="0e53f415fda5f162" providerId="LiveId" clId="{DC89348C-0010-4E39-8B46-9ED2583C554A}" dt="2021-05-30T02:31:30.907" v="39" actId="26606"/>
          <ac:spMkLst>
            <pc:docMk/>
            <pc:sldMk cId="3080805750" sldId="281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31:30.907" v="39" actId="26606"/>
          <ac:spMkLst>
            <pc:docMk/>
            <pc:sldMk cId="3080805750" sldId="281"/>
            <ac:spMk id="9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31:30.907" v="39" actId="26606"/>
          <ac:spMkLst>
            <pc:docMk/>
            <pc:sldMk cId="3080805750" sldId="281"/>
            <ac:spMk id="11" creationId="{CB44330D-EA18-4254-AA95-EB49948539B8}"/>
          </ac:spMkLst>
        </pc:spChg>
        <pc:picChg chg="add mod">
          <ac:chgData name="Sarah Gothard" userId="0e53f415fda5f162" providerId="LiveId" clId="{DC89348C-0010-4E39-8B46-9ED2583C554A}" dt="2021-05-30T02:31:30.907" v="39" actId="26606"/>
          <ac:picMkLst>
            <pc:docMk/>
            <pc:sldMk cId="3080805750" sldId="281"/>
            <ac:picMk id="3" creationId="{301EA49B-F1AB-49D7-9B3B-35D729B1A40A}"/>
          </ac:picMkLst>
        </pc:picChg>
      </pc:sldChg>
      <pc:sldChg chg="addSp modSp add mod setBg">
        <pc:chgData name="Sarah Gothard" userId="0e53f415fda5f162" providerId="LiveId" clId="{DC89348C-0010-4E39-8B46-9ED2583C554A}" dt="2021-05-30T02:32:26.984" v="41" actId="26606"/>
        <pc:sldMkLst>
          <pc:docMk/>
          <pc:sldMk cId="2473703804" sldId="282"/>
        </pc:sldMkLst>
        <pc:spChg chg="ord">
          <ac:chgData name="Sarah Gothard" userId="0e53f415fda5f162" providerId="LiveId" clId="{DC89348C-0010-4E39-8B46-9ED2583C554A}" dt="2021-05-30T02:32:26.984" v="41" actId="26606"/>
          <ac:spMkLst>
            <pc:docMk/>
            <pc:sldMk cId="2473703804" sldId="282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32:26.984" v="41" actId="26606"/>
          <ac:spMkLst>
            <pc:docMk/>
            <pc:sldMk cId="2473703804" sldId="282"/>
            <ac:spMk id="9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32:26.984" v="41" actId="26606"/>
          <ac:spMkLst>
            <pc:docMk/>
            <pc:sldMk cId="2473703804" sldId="282"/>
            <ac:spMk id="11" creationId="{CB44330D-EA18-4254-AA95-EB49948539B8}"/>
          </ac:spMkLst>
        </pc:spChg>
        <pc:picChg chg="add mod">
          <ac:chgData name="Sarah Gothard" userId="0e53f415fda5f162" providerId="LiveId" clId="{DC89348C-0010-4E39-8B46-9ED2583C554A}" dt="2021-05-30T02:32:26.984" v="41" actId="26606"/>
          <ac:picMkLst>
            <pc:docMk/>
            <pc:sldMk cId="2473703804" sldId="282"/>
            <ac:picMk id="3" creationId="{CD8BA9F8-3AF8-48C9-9961-EF4ACD36ACCB}"/>
          </ac:picMkLst>
        </pc:picChg>
      </pc:sldChg>
      <pc:sldChg chg="del">
        <pc:chgData name="Sarah Gothard" userId="0e53f415fda5f162" providerId="LiveId" clId="{DC89348C-0010-4E39-8B46-9ED2583C554A}" dt="2021-05-30T02:19:45.096" v="2" actId="47"/>
        <pc:sldMkLst>
          <pc:docMk/>
          <pc:sldMk cId="3184572306" sldId="282"/>
        </pc:sldMkLst>
      </pc:sldChg>
      <pc:sldChg chg="addSp modSp add mod setBg">
        <pc:chgData name="Sarah Gothard" userId="0e53f415fda5f162" providerId="LiveId" clId="{DC89348C-0010-4E39-8B46-9ED2583C554A}" dt="2021-05-30T02:33:42.018" v="43" actId="26606"/>
        <pc:sldMkLst>
          <pc:docMk/>
          <pc:sldMk cId="2772104953" sldId="283"/>
        </pc:sldMkLst>
        <pc:spChg chg="ord">
          <ac:chgData name="Sarah Gothard" userId="0e53f415fda5f162" providerId="LiveId" clId="{DC89348C-0010-4E39-8B46-9ED2583C554A}" dt="2021-05-30T02:33:42.018" v="43" actId="26606"/>
          <ac:spMkLst>
            <pc:docMk/>
            <pc:sldMk cId="2772104953" sldId="283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33:42.018" v="43" actId="26606"/>
          <ac:spMkLst>
            <pc:docMk/>
            <pc:sldMk cId="2772104953" sldId="283"/>
            <ac:spMk id="9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33:42.018" v="43" actId="26606"/>
          <ac:spMkLst>
            <pc:docMk/>
            <pc:sldMk cId="2772104953" sldId="283"/>
            <ac:spMk id="11" creationId="{CB44330D-EA18-4254-AA95-EB49948539B8}"/>
          </ac:spMkLst>
        </pc:spChg>
        <pc:picChg chg="add mod">
          <ac:chgData name="Sarah Gothard" userId="0e53f415fda5f162" providerId="LiveId" clId="{DC89348C-0010-4E39-8B46-9ED2583C554A}" dt="2021-05-30T02:33:42.018" v="43" actId="26606"/>
          <ac:picMkLst>
            <pc:docMk/>
            <pc:sldMk cId="2772104953" sldId="283"/>
            <ac:picMk id="3" creationId="{2112B897-8025-4885-B494-7DD8C2BD8392}"/>
          </ac:picMkLst>
        </pc:picChg>
      </pc:sldChg>
      <pc:sldChg chg="del">
        <pc:chgData name="Sarah Gothard" userId="0e53f415fda5f162" providerId="LiveId" clId="{DC89348C-0010-4E39-8B46-9ED2583C554A}" dt="2021-05-30T02:19:45.096" v="2" actId="47"/>
        <pc:sldMkLst>
          <pc:docMk/>
          <pc:sldMk cId="4251228285" sldId="283"/>
        </pc:sldMkLst>
      </pc:sldChg>
      <pc:sldChg chg="del">
        <pc:chgData name="Sarah Gothard" userId="0e53f415fda5f162" providerId="LiveId" clId="{DC89348C-0010-4E39-8B46-9ED2583C554A}" dt="2021-05-30T02:19:45.096" v="2" actId="47"/>
        <pc:sldMkLst>
          <pc:docMk/>
          <pc:sldMk cId="154405021" sldId="284"/>
        </pc:sldMkLst>
      </pc:sldChg>
      <pc:sldChg chg="addSp modSp add mod setBg">
        <pc:chgData name="Sarah Gothard" userId="0e53f415fda5f162" providerId="LiveId" clId="{DC89348C-0010-4E39-8B46-9ED2583C554A}" dt="2021-05-30T02:34:14.423" v="50" actId="26606"/>
        <pc:sldMkLst>
          <pc:docMk/>
          <pc:sldMk cId="3637348045" sldId="284"/>
        </pc:sldMkLst>
        <pc:spChg chg="ord">
          <ac:chgData name="Sarah Gothard" userId="0e53f415fda5f162" providerId="LiveId" clId="{DC89348C-0010-4E39-8B46-9ED2583C554A}" dt="2021-05-30T02:34:14.423" v="50" actId="26606"/>
          <ac:spMkLst>
            <pc:docMk/>
            <pc:sldMk cId="3637348045" sldId="284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34:14.423" v="50" actId="26606"/>
          <ac:spMkLst>
            <pc:docMk/>
            <pc:sldMk cId="3637348045" sldId="284"/>
            <ac:spMk id="9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34:14.423" v="50" actId="26606"/>
          <ac:spMkLst>
            <pc:docMk/>
            <pc:sldMk cId="3637348045" sldId="284"/>
            <ac:spMk id="11" creationId="{CB44330D-EA18-4254-AA95-EB49948539B8}"/>
          </ac:spMkLst>
        </pc:spChg>
        <pc:picChg chg="add mod">
          <ac:chgData name="Sarah Gothard" userId="0e53f415fda5f162" providerId="LiveId" clId="{DC89348C-0010-4E39-8B46-9ED2583C554A}" dt="2021-05-30T02:34:14.423" v="50" actId="26606"/>
          <ac:picMkLst>
            <pc:docMk/>
            <pc:sldMk cId="3637348045" sldId="284"/>
            <ac:picMk id="3" creationId="{80CDC270-DF24-4748-A3EE-C4C1C7795AEA}"/>
          </ac:picMkLst>
        </pc:picChg>
      </pc:sldChg>
      <pc:sldChg chg="add del">
        <pc:chgData name="Sarah Gothard" userId="0e53f415fda5f162" providerId="LiveId" clId="{DC89348C-0010-4E39-8B46-9ED2583C554A}" dt="2021-05-30T02:44:58.716" v="64" actId="47"/>
        <pc:sldMkLst>
          <pc:docMk/>
          <pc:sldMk cId="1058689661" sldId="285"/>
        </pc:sldMkLst>
      </pc:sldChg>
      <pc:sldChg chg="addSp modSp add mod setBg">
        <pc:chgData name="Sarah Gothard" userId="0e53f415fda5f162" providerId="LiveId" clId="{DC89348C-0010-4E39-8B46-9ED2583C554A}" dt="2021-05-30T02:35:12.984" v="52" actId="26606"/>
        <pc:sldMkLst>
          <pc:docMk/>
          <pc:sldMk cId="4219040882" sldId="286"/>
        </pc:sldMkLst>
        <pc:spChg chg="ord">
          <ac:chgData name="Sarah Gothard" userId="0e53f415fda5f162" providerId="LiveId" clId="{DC89348C-0010-4E39-8B46-9ED2583C554A}" dt="2021-05-30T02:35:12.984" v="52" actId="26606"/>
          <ac:spMkLst>
            <pc:docMk/>
            <pc:sldMk cId="4219040882" sldId="286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35:12.984" v="52" actId="26606"/>
          <ac:spMkLst>
            <pc:docMk/>
            <pc:sldMk cId="4219040882" sldId="286"/>
            <ac:spMk id="9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35:12.984" v="52" actId="26606"/>
          <ac:spMkLst>
            <pc:docMk/>
            <pc:sldMk cId="4219040882" sldId="286"/>
            <ac:spMk id="11" creationId="{CB44330D-EA18-4254-AA95-EB49948539B8}"/>
          </ac:spMkLst>
        </pc:spChg>
        <pc:picChg chg="add mod">
          <ac:chgData name="Sarah Gothard" userId="0e53f415fda5f162" providerId="LiveId" clId="{DC89348C-0010-4E39-8B46-9ED2583C554A}" dt="2021-05-30T02:35:12.984" v="52" actId="26606"/>
          <ac:picMkLst>
            <pc:docMk/>
            <pc:sldMk cId="4219040882" sldId="286"/>
            <ac:picMk id="3" creationId="{300F0508-CE2D-40F2-8623-3CBEF48E7AFB}"/>
          </ac:picMkLst>
        </pc:picChg>
      </pc:sldChg>
      <pc:sldChg chg="addSp modSp add mod setBg">
        <pc:chgData name="Sarah Gothard" userId="0e53f415fda5f162" providerId="LiveId" clId="{DC89348C-0010-4E39-8B46-9ED2583C554A}" dt="2021-05-30T02:36:44.482" v="54" actId="26606"/>
        <pc:sldMkLst>
          <pc:docMk/>
          <pc:sldMk cId="1226342894" sldId="287"/>
        </pc:sldMkLst>
        <pc:spChg chg="ord">
          <ac:chgData name="Sarah Gothard" userId="0e53f415fda5f162" providerId="LiveId" clId="{DC89348C-0010-4E39-8B46-9ED2583C554A}" dt="2021-05-30T02:36:44.482" v="54" actId="26606"/>
          <ac:spMkLst>
            <pc:docMk/>
            <pc:sldMk cId="1226342894" sldId="287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36:44.482" v="54" actId="26606"/>
          <ac:spMkLst>
            <pc:docMk/>
            <pc:sldMk cId="1226342894" sldId="287"/>
            <ac:spMk id="9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36:44.482" v="54" actId="26606"/>
          <ac:spMkLst>
            <pc:docMk/>
            <pc:sldMk cId="1226342894" sldId="287"/>
            <ac:spMk id="11" creationId="{CB44330D-EA18-4254-AA95-EB49948539B8}"/>
          </ac:spMkLst>
        </pc:spChg>
        <pc:picChg chg="add mod">
          <ac:chgData name="Sarah Gothard" userId="0e53f415fda5f162" providerId="LiveId" clId="{DC89348C-0010-4E39-8B46-9ED2583C554A}" dt="2021-05-30T02:36:44.482" v="54" actId="26606"/>
          <ac:picMkLst>
            <pc:docMk/>
            <pc:sldMk cId="1226342894" sldId="287"/>
            <ac:picMk id="3" creationId="{EA0FE7CC-F325-4863-8259-1D04F5E94353}"/>
          </ac:picMkLst>
        </pc:picChg>
      </pc:sldChg>
      <pc:sldChg chg="addSp modSp add mod setBg">
        <pc:chgData name="Sarah Gothard" userId="0e53f415fda5f162" providerId="LiveId" clId="{DC89348C-0010-4E39-8B46-9ED2583C554A}" dt="2021-05-30T02:39:54.339" v="56" actId="26606"/>
        <pc:sldMkLst>
          <pc:docMk/>
          <pc:sldMk cId="203036423" sldId="288"/>
        </pc:sldMkLst>
        <pc:spChg chg="ord">
          <ac:chgData name="Sarah Gothard" userId="0e53f415fda5f162" providerId="LiveId" clId="{DC89348C-0010-4E39-8B46-9ED2583C554A}" dt="2021-05-30T02:39:54.339" v="56" actId="26606"/>
          <ac:spMkLst>
            <pc:docMk/>
            <pc:sldMk cId="203036423" sldId="288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39:54.339" v="56" actId="26606"/>
          <ac:spMkLst>
            <pc:docMk/>
            <pc:sldMk cId="203036423" sldId="288"/>
            <ac:spMk id="9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39:54.339" v="56" actId="26606"/>
          <ac:spMkLst>
            <pc:docMk/>
            <pc:sldMk cId="203036423" sldId="288"/>
            <ac:spMk id="11" creationId="{CB44330D-EA18-4254-AA95-EB49948539B8}"/>
          </ac:spMkLst>
        </pc:spChg>
        <pc:picChg chg="add mod">
          <ac:chgData name="Sarah Gothard" userId="0e53f415fda5f162" providerId="LiveId" clId="{DC89348C-0010-4E39-8B46-9ED2583C554A}" dt="2021-05-30T02:39:54.339" v="56" actId="26606"/>
          <ac:picMkLst>
            <pc:docMk/>
            <pc:sldMk cId="203036423" sldId="288"/>
            <ac:picMk id="3" creationId="{B7B31F3F-9CDF-4AF7-BE25-B2A7C7A259CB}"/>
          </ac:picMkLst>
        </pc:picChg>
      </pc:sldChg>
      <pc:sldChg chg="addSp delSp modSp add mod setBg">
        <pc:chgData name="Sarah Gothard" userId="0e53f415fda5f162" providerId="LiveId" clId="{DC89348C-0010-4E39-8B46-9ED2583C554A}" dt="2021-05-30T02:43:24.563" v="61" actId="26606"/>
        <pc:sldMkLst>
          <pc:docMk/>
          <pc:sldMk cId="456857788" sldId="289"/>
        </pc:sldMkLst>
        <pc:spChg chg="ord">
          <ac:chgData name="Sarah Gothard" userId="0e53f415fda5f162" providerId="LiveId" clId="{DC89348C-0010-4E39-8B46-9ED2583C554A}" dt="2021-05-30T02:43:24.563" v="61" actId="26606"/>
          <ac:spMkLst>
            <pc:docMk/>
            <pc:sldMk cId="456857788" sldId="289"/>
            <ac:spMk id="4" creationId="{734DF08B-C78F-4DB2-8B25-0250E898880A}"/>
          </ac:spMkLst>
        </pc:spChg>
        <pc:spChg chg="add del">
          <ac:chgData name="Sarah Gothard" userId="0e53f415fda5f162" providerId="LiveId" clId="{DC89348C-0010-4E39-8B46-9ED2583C554A}" dt="2021-05-30T02:43:24.563" v="61" actId="26606"/>
          <ac:spMkLst>
            <pc:docMk/>
            <pc:sldMk cId="456857788" sldId="289"/>
            <ac:spMk id="9" creationId="{32BC26D8-82FB-445E-AA49-62A77D7C1EE0}"/>
          </ac:spMkLst>
        </pc:spChg>
        <pc:spChg chg="add del">
          <ac:chgData name="Sarah Gothard" userId="0e53f415fda5f162" providerId="LiveId" clId="{DC89348C-0010-4E39-8B46-9ED2583C554A}" dt="2021-05-30T02:43:24.563" v="61" actId="26606"/>
          <ac:spMkLst>
            <pc:docMk/>
            <pc:sldMk cId="456857788" sldId="289"/>
            <ac:spMk id="11" creationId="{CB44330D-EA18-4254-AA95-EB49948539B8}"/>
          </ac:spMkLst>
        </pc:spChg>
        <pc:spChg chg="add">
          <ac:chgData name="Sarah Gothard" userId="0e53f415fda5f162" providerId="LiveId" clId="{DC89348C-0010-4E39-8B46-9ED2583C554A}" dt="2021-05-30T02:43:24.563" v="61" actId="26606"/>
          <ac:spMkLst>
            <pc:docMk/>
            <pc:sldMk cId="456857788" sldId="289"/>
            <ac:spMk id="16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43:24.563" v="61" actId="26606"/>
          <ac:spMkLst>
            <pc:docMk/>
            <pc:sldMk cId="456857788" sldId="289"/>
            <ac:spMk id="18" creationId="{CB44330D-EA18-4254-AA95-EB49948539B8}"/>
          </ac:spMkLst>
        </pc:spChg>
        <pc:picChg chg="add del mod">
          <ac:chgData name="Sarah Gothard" userId="0e53f415fda5f162" providerId="LiveId" clId="{DC89348C-0010-4E39-8B46-9ED2583C554A}" dt="2021-05-30T02:43:22.716" v="59" actId="478"/>
          <ac:picMkLst>
            <pc:docMk/>
            <pc:sldMk cId="456857788" sldId="289"/>
            <ac:picMk id="3" creationId="{6718F050-A58B-4C73-9580-3AB1D46E2B99}"/>
          </ac:picMkLst>
        </pc:picChg>
        <pc:picChg chg="add mod">
          <ac:chgData name="Sarah Gothard" userId="0e53f415fda5f162" providerId="LiveId" clId="{DC89348C-0010-4E39-8B46-9ED2583C554A}" dt="2021-05-30T02:43:24.563" v="61" actId="26606"/>
          <ac:picMkLst>
            <pc:docMk/>
            <pc:sldMk cId="456857788" sldId="289"/>
            <ac:picMk id="6" creationId="{4B5FCFBB-982E-4AF8-9D02-2A587FD44A59}"/>
          </ac:picMkLst>
        </pc:picChg>
      </pc:sldChg>
      <pc:sldChg chg="addSp modSp add mod setBg">
        <pc:chgData name="Sarah Gothard" userId="0e53f415fda5f162" providerId="LiveId" clId="{DC89348C-0010-4E39-8B46-9ED2583C554A}" dt="2021-05-30T02:44:55.572" v="63" actId="26606"/>
        <pc:sldMkLst>
          <pc:docMk/>
          <pc:sldMk cId="1875267123" sldId="290"/>
        </pc:sldMkLst>
        <pc:spChg chg="ord">
          <ac:chgData name="Sarah Gothard" userId="0e53f415fda5f162" providerId="LiveId" clId="{DC89348C-0010-4E39-8B46-9ED2583C554A}" dt="2021-05-30T02:44:55.572" v="63" actId="26606"/>
          <ac:spMkLst>
            <pc:docMk/>
            <pc:sldMk cId="1875267123" sldId="290"/>
            <ac:spMk id="4" creationId="{734DF08B-C78F-4DB2-8B25-0250E898880A}"/>
          </ac:spMkLst>
        </pc:spChg>
        <pc:spChg chg="add">
          <ac:chgData name="Sarah Gothard" userId="0e53f415fda5f162" providerId="LiveId" clId="{DC89348C-0010-4E39-8B46-9ED2583C554A}" dt="2021-05-30T02:44:55.572" v="63" actId="26606"/>
          <ac:spMkLst>
            <pc:docMk/>
            <pc:sldMk cId="1875267123" sldId="290"/>
            <ac:spMk id="9" creationId="{32BC26D8-82FB-445E-AA49-62A77D7C1EE0}"/>
          </ac:spMkLst>
        </pc:spChg>
        <pc:spChg chg="add">
          <ac:chgData name="Sarah Gothard" userId="0e53f415fda5f162" providerId="LiveId" clId="{DC89348C-0010-4E39-8B46-9ED2583C554A}" dt="2021-05-30T02:44:55.572" v="63" actId="26606"/>
          <ac:spMkLst>
            <pc:docMk/>
            <pc:sldMk cId="1875267123" sldId="290"/>
            <ac:spMk id="11" creationId="{CB44330D-EA18-4254-AA95-EB49948539B8}"/>
          </ac:spMkLst>
        </pc:spChg>
        <pc:picChg chg="add mod">
          <ac:chgData name="Sarah Gothard" userId="0e53f415fda5f162" providerId="LiveId" clId="{DC89348C-0010-4E39-8B46-9ED2583C554A}" dt="2021-05-30T02:44:55.572" v="63" actId="26606"/>
          <ac:picMkLst>
            <pc:docMk/>
            <pc:sldMk cId="1875267123" sldId="290"/>
            <ac:picMk id="3" creationId="{729EB049-A5AC-449F-BC6F-0F4411B7F36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6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8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3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3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7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0944D-5577-46E9-963D-A69395AE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611120"/>
            <a:ext cx="10905066" cy="16357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2B897-8025-4885-B494-7DD8C2BD8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7210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DC270-DF24-4748-A3EE-C4C1C7795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3734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F0508-CE2D-40F2-8623-3CBEF48E7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1904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FE7CC-F325-4863-8259-1D04F5E94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2634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31F3F-9CDF-4AF7-BE25-B2A7C7A25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303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FCFBB-982E-4AF8-9D02-2A587FD4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5685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EB049-A5AC-449F-BC6F-0F4411B7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7526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10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02D6D-53EF-4936-BD92-25B798B5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6207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EEC6F8-EB2E-465B-9A60-A690B806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1487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13F6D-82BD-437C-99FD-6F40818F9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6581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8C0EF-DB1D-4048-9F90-4934F01C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8062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A27A1-093C-4007-9C9B-BACA6576E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6674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D5F00-063E-4AC9-B57F-B04B6188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839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EA49B-F1AB-49D7-9B3B-35D729B1A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8080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BA9F8-3AF8-48C9-9961-EF4ACD36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73703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75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24</cp:revision>
  <dcterms:created xsi:type="dcterms:W3CDTF">2019-10-03T18:26:20Z</dcterms:created>
  <dcterms:modified xsi:type="dcterms:W3CDTF">2021-05-30T02:46:23Z</dcterms:modified>
</cp:coreProperties>
</file>