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1"/>
  </p:notesMasterIdLst>
  <p:handoutMasterIdLst>
    <p:handoutMasterId r:id="rId12"/>
  </p:handoutMasterIdLst>
  <p:sldIdLst>
    <p:sldId id="256" r:id="rId2"/>
    <p:sldId id="271" r:id="rId3"/>
    <p:sldId id="272" r:id="rId4"/>
    <p:sldId id="269" r:id="rId5"/>
    <p:sldId id="270" r:id="rId6"/>
    <p:sldId id="267" r:id="rId7"/>
    <p:sldId id="268" r:id="rId8"/>
    <p:sldId id="265" r:id="rId9"/>
    <p:sldId id="266"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59" autoAdjust="0"/>
    <p:restoredTop sz="91160" autoAdjust="0"/>
  </p:normalViewPr>
  <p:slideViewPr>
    <p:cSldViewPr snapToGrid="0" showGuides="1">
      <p:cViewPr varScale="1">
        <p:scale>
          <a:sx n="63" d="100"/>
          <a:sy n="63" d="100"/>
        </p:scale>
        <p:origin x="1038"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11/5/2022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11/5/2022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54A0119-C811-414C-B351-F58874BF7E16}" type="datetime1">
              <a:rPr lang="en-US" smtClean="0"/>
              <a:t>11/5/2022</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F807AB-3E76-4C73-9D54-270D413395FB}" type="datetime1">
              <a:rPr lang="en-US" smtClean="0"/>
              <a:t>11/5/2022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6898AA-5213-4EBB-9334-70C5EAF94D5A}" type="datetime1">
              <a:rPr lang="en-US" smtClean="0"/>
              <a:t>11/5/2022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F5845B-3660-429B-9885-92F86B23F0A0}" type="datetime1">
              <a:rPr lang="en-US" smtClean="0"/>
              <a:t>11/5/2022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CABF51-39E9-4844-BAC6-D684C44BBE9E}" type="datetime1">
              <a:rPr lang="en-US" smtClean="0"/>
              <a:t>11/5/2022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D0E4487-FFB7-4C86-BB79-171C3163F635}" type="datetime1">
              <a:rPr lang="en-US" smtClean="0"/>
              <a:t>11/5/2022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3FBF2DF-5492-40BB-9FC3-7CB89E46B56F}" type="datetime1">
              <a:rPr lang="en-US" smtClean="0"/>
              <a:t>11/5/2022</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133941C-EBD6-4B42-B7BF-973A4833B998}" type="datetime1">
              <a:rPr lang="en-US" smtClean="0"/>
              <a:t>11/5/2022</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87DB35-672F-4188-9311-E5E3E18F0BC7}" type="datetime1">
              <a:rPr lang="en-US" smtClean="0"/>
              <a:t>11/5/2022</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35C6FA-0364-40EA-ADF7-6AC8A8B1D3F3}" type="datetime1">
              <a:rPr lang="en-US" smtClean="0"/>
              <a:t>11/5/2022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723E9E-7498-4F28-9FA1-01DDD7D06BD6}" type="datetime1">
              <a:rPr lang="en-US" smtClean="0"/>
              <a:t>11/5/2022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F8121A-F697-452F-BB8D-94C75886E8B9}" type="datetime1">
              <a:rPr lang="en-US" smtClean="0"/>
              <a:t>11/5/2022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 name="Rectangle 14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Rectangle 14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57D6951D-8E8C-472D-A3B1-04CD2A115669}"/>
              </a:ext>
            </a:extLst>
          </p:cNvPr>
          <p:cNvPicPr>
            <a:picLocks noChangeAspect="1"/>
          </p:cNvPicPr>
          <p:nvPr/>
        </p:nvPicPr>
        <p:blipFill>
          <a:blip r:embed="rId3"/>
          <a:stretch>
            <a:fillRect/>
          </a:stretch>
        </p:blipFill>
        <p:spPr>
          <a:xfrm>
            <a:off x="643467" y="2611120"/>
            <a:ext cx="10905066" cy="1635760"/>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10433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AEA32C8E-60B9-43D6-84AC-801077885EEC}"/>
              </a:ext>
            </a:extLst>
          </p:cNvPr>
          <p:cNvPicPr>
            <a:picLocks noGrp="1" noChangeAspect="1"/>
          </p:cNvPicPr>
          <p:nvPr>
            <p:ph idx="1"/>
          </p:nvPr>
        </p:nvPicPr>
        <p:blipFill>
          <a:blip r:embed="rId2"/>
          <a:stretch>
            <a:fillRect/>
          </a:stretch>
        </p:blipFill>
        <p:spPr>
          <a:xfrm>
            <a:off x="1077021" y="643467"/>
            <a:ext cx="10037957" cy="5571066"/>
          </a:xfrm>
          <a:prstGeom prst="rect">
            <a:avLst/>
          </a:prstGeom>
        </p:spPr>
      </p:pic>
      <p:sp>
        <p:nvSpPr>
          <p:cNvPr id="4" name="Footer Placeholder 3">
            <a:extLst>
              <a:ext uri="{FF2B5EF4-FFF2-40B4-BE49-F238E27FC236}">
                <a16:creationId xmlns:a16="http://schemas.microsoft.com/office/drawing/2014/main" id="{2B5AB5BC-AFBF-4874-B8CE-AEB856BC688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854881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A4B060A0-14E4-4378-A6AC-C95BDA04A4A9}"/>
              </a:ext>
            </a:extLst>
          </p:cNvPr>
          <p:cNvPicPr>
            <a:picLocks noGrp="1" noChangeAspect="1"/>
          </p:cNvPicPr>
          <p:nvPr>
            <p:ph idx="1"/>
          </p:nvPr>
        </p:nvPicPr>
        <p:blipFill>
          <a:blip r:embed="rId2"/>
          <a:stretch>
            <a:fillRect/>
          </a:stretch>
        </p:blipFill>
        <p:spPr>
          <a:xfrm>
            <a:off x="687198" y="643467"/>
            <a:ext cx="10817603" cy="5571066"/>
          </a:xfrm>
          <a:prstGeom prst="rect">
            <a:avLst/>
          </a:prstGeom>
        </p:spPr>
      </p:pic>
      <p:sp>
        <p:nvSpPr>
          <p:cNvPr id="4" name="Footer Placeholder 3">
            <a:extLst>
              <a:ext uri="{FF2B5EF4-FFF2-40B4-BE49-F238E27FC236}">
                <a16:creationId xmlns:a16="http://schemas.microsoft.com/office/drawing/2014/main" id="{D96A4008-5789-46D1-A2C7-DEA6208E4EC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242091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5764521F-E531-4416-8D9C-722378CCDD52}"/>
              </a:ext>
            </a:extLst>
          </p:cNvPr>
          <p:cNvPicPr>
            <a:picLocks noGrp="1" noChangeAspect="1"/>
          </p:cNvPicPr>
          <p:nvPr>
            <p:ph idx="1"/>
          </p:nvPr>
        </p:nvPicPr>
        <p:blipFill>
          <a:blip r:embed="rId2"/>
          <a:stretch>
            <a:fillRect/>
          </a:stretch>
        </p:blipFill>
        <p:spPr>
          <a:xfrm>
            <a:off x="815370" y="643467"/>
            <a:ext cx="10561260" cy="5571066"/>
          </a:xfrm>
          <a:prstGeom prst="rect">
            <a:avLst/>
          </a:prstGeom>
        </p:spPr>
      </p:pic>
      <p:sp>
        <p:nvSpPr>
          <p:cNvPr id="4" name="Footer Placeholder 3">
            <a:extLst>
              <a:ext uri="{FF2B5EF4-FFF2-40B4-BE49-F238E27FC236}">
                <a16:creationId xmlns:a16="http://schemas.microsoft.com/office/drawing/2014/main" id="{9BAC4CC1-833A-47A4-AFF3-6F030FAF4ED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498536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4F8A9017-E669-407B-9EAC-60E2060236EC}"/>
              </a:ext>
            </a:extLst>
          </p:cNvPr>
          <p:cNvPicPr>
            <a:picLocks noGrp="1" noChangeAspect="1"/>
          </p:cNvPicPr>
          <p:nvPr>
            <p:ph idx="1"/>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6B2420BE-F420-49D2-837B-1219504C644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272686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4E38E696-97FE-43DD-AD0A-97AFC937614A}"/>
              </a:ext>
            </a:extLst>
          </p:cNvPr>
          <p:cNvPicPr>
            <a:picLocks noGrp="1" noChangeAspect="1"/>
          </p:cNvPicPr>
          <p:nvPr>
            <p:ph idx="1"/>
          </p:nvPr>
        </p:nvPicPr>
        <p:blipFill>
          <a:blip r:embed="rId2"/>
          <a:stretch>
            <a:fillRect/>
          </a:stretch>
        </p:blipFill>
        <p:spPr>
          <a:xfrm>
            <a:off x="864951" y="643467"/>
            <a:ext cx="10462097" cy="5571066"/>
          </a:xfrm>
          <a:prstGeom prst="rect">
            <a:avLst/>
          </a:prstGeom>
        </p:spPr>
      </p:pic>
      <p:sp>
        <p:nvSpPr>
          <p:cNvPr id="4" name="Footer Placeholder 3">
            <a:extLst>
              <a:ext uri="{FF2B5EF4-FFF2-40B4-BE49-F238E27FC236}">
                <a16:creationId xmlns:a16="http://schemas.microsoft.com/office/drawing/2014/main" id="{9F3BEB56-F5C7-4FFB-9C54-7531190760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2929814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39E40AA0-12EF-4525-BD47-B69B15DC708E}"/>
              </a:ext>
            </a:extLst>
          </p:cNvPr>
          <p:cNvPicPr>
            <a:picLocks noGrp="1" noChangeAspect="1"/>
          </p:cNvPicPr>
          <p:nvPr>
            <p:ph idx="1"/>
          </p:nvPr>
        </p:nvPicPr>
        <p:blipFill>
          <a:blip r:embed="rId2"/>
          <a:stretch>
            <a:fillRect/>
          </a:stretch>
        </p:blipFill>
        <p:spPr>
          <a:xfrm>
            <a:off x="840277" y="643467"/>
            <a:ext cx="10511445" cy="5571066"/>
          </a:xfrm>
          <a:prstGeom prst="rect">
            <a:avLst/>
          </a:prstGeom>
        </p:spPr>
      </p:pic>
      <p:sp>
        <p:nvSpPr>
          <p:cNvPr id="4" name="Footer Placeholder 3">
            <a:extLst>
              <a:ext uri="{FF2B5EF4-FFF2-40B4-BE49-F238E27FC236}">
                <a16:creationId xmlns:a16="http://schemas.microsoft.com/office/drawing/2014/main" id="{8A8B0751-9839-42D5-A2BE-FBDB59824FD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7180848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 name="Rectangle 5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Shape&#10;&#10;Description automatically generated with medium confidence">
            <a:extLst>
              <a:ext uri="{FF2B5EF4-FFF2-40B4-BE49-F238E27FC236}">
                <a16:creationId xmlns:a16="http://schemas.microsoft.com/office/drawing/2014/main" id="{3D7EDDD9-9A37-43A0-9D67-1AFE956BFFB1}"/>
              </a:ext>
            </a:extLst>
          </p:cNvPr>
          <p:cNvPicPr>
            <a:picLocks noChangeAspect="1"/>
          </p:cNvPicPr>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CF2AD457-3515-400A-BA98-D9EB79D4EE7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5434547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FB5E4943-FAE2-4B05-82A6-B15E4961BF01}"/>
              </a:ext>
            </a:extLst>
          </p:cNvPr>
          <p:cNvPicPr>
            <a:picLocks noGrp="1" noChangeAspect="1"/>
          </p:cNvPicPr>
          <p:nvPr>
            <p:ph idx="1"/>
          </p:nvPr>
        </p:nvPicPr>
        <p:blipFill>
          <a:blip r:embed="rId2"/>
          <a:stretch>
            <a:fillRect/>
          </a:stretch>
        </p:blipFill>
        <p:spPr>
          <a:xfrm>
            <a:off x="913613" y="643467"/>
            <a:ext cx="10364773" cy="5571066"/>
          </a:xfrm>
          <a:prstGeom prst="rect">
            <a:avLst/>
          </a:prstGeom>
        </p:spPr>
      </p:pic>
      <p:sp>
        <p:nvSpPr>
          <p:cNvPr id="4" name="Footer Placeholder 3">
            <a:extLst>
              <a:ext uri="{FF2B5EF4-FFF2-40B4-BE49-F238E27FC236}">
                <a16:creationId xmlns:a16="http://schemas.microsoft.com/office/drawing/2014/main" id="{55462A55-53DC-4A05-A18C-DF001FAB033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18961965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471</TotalTime>
  <Words>61</Words>
  <Application>Microsoft Office PowerPoint</Application>
  <PresentationFormat>Widescreen</PresentationFormat>
  <Paragraphs>11</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34</cp:revision>
  <dcterms:created xsi:type="dcterms:W3CDTF">2019-09-28T20:24:12Z</dcterms:created>
  <dcterms:modified xsi:type="dcterms:W3CDTF">2022-11-05T15:16:08Z</dcterms:modified>
</cp:coreProperties>
</file>