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0792" autoAdjust="0"/>
  </p:normalViewPr>
  <p:slideViewPr>
    <p:cSldViewPr snapToGrid="0" showGuides="1">
      <p:cViewPr varScale="1">
        <p:scale>
          <a:sx n="63" d="100"/>
          <a:sy n="63" d="100"/>
        </p:scale>
        <p:origin x="3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8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9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0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2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6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1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6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FEF39E-DC91-4519-A63B-70234D807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42964"/>
            <a:ext cx="10905066" cy="177207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023168-80F8-423A-AC25-291CF2035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479F1CDC-F1C7-4BAC-9D4E-5D8F18AE2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BB09ED-2109-4A3A-9DBC-F2076FF5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4011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B450C784-540D-48BE-94A4-4D2DF1AE9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6988EE-E4E1-4664-AB54-00167B2B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0032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39CE78-68A9-4E29-B323-3F4B4A01C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98288E-613C-4BC0-8026-68A65E31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401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BAD98E56-E1B0-44EB-9ECE-97D715C18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38F542-C739-4E6C-BB15-014B5F80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2171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EF407-448C-4AB6-8C32-A185CC9DC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2DA13-002D-40F6-B5D5-72E35D4B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76299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2019-10-04T02:17:10Z</dcterms:created>
  <dcterms:modified xsi:type="dcterms:W3CDTF">2022-09-03T16:12:25Z</dcterms:modified>
</cp:coreProperties>
</file>