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2"/>
  </p:notesMasterIdLst>
  <p:handoutMasterIdLst>
    <p:handoutMasterId r:id="rId13"/>
  </p:handoutMasterIdLst>
  <p:sldIdLst>
    <p:sldId id="256" r:id="rId2"/>
    <p:sldId id="266" r:id="rId3"/>
    <p:sldId id="267" r:id="rId4"/>
    <p:sldId id="268" r:id="rId5"/>
    <p:sldId id="269" r:id="rId6"/>
    <p:sldId id="270" r:id="rId7"/>
    <p:sldId id="271" r:id="rId8"/>
    <p:sldId id="272" r:id="rId9"/>
    <p:sldId id="273" r:id="rId10"/>
    <p:sldId id="27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56AD0B-C221-4F6D-BABB-8EC90CA069B2}" v="1" dt="2021-12-16T21:29:15.868"/>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63" d="100"/>
          <a:sy n="63" d="100"/>
        </p:scale>
        <p:origin x="300"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8656AD0B-C221-4F6D-BABB-8EC90CA069B2}"/>
    <pc:docChg chg="undo custSel addSld delSld modSld sldOrd">
      <pc:chgData name="Sarah Gothard" userId="0e53f415fda5f162" providerId="LiveId" clId="{8656AD0B-C221-4F6D-BABB-8EC90CA069B2}" dt="2021-12-16T21:32:38.212" v="59" actId="26606"/>
      <pc:docMkLst>
        <pc:docMk/>
      </pc:docMkLst>
      <pc:sldChg chg="addSp delSp modSp mod">
        <pc:chgData name="Sarah Gothard" userId="0e53f415fda5f162" providerId="LiveId" clId="{8656AD0B-C221-4F6D-BABB-8EC90CA069B2}" dt="2021-12-16T19:39:11.119" v="10" actId="26606"/>
        <pc:sldMkLst>
          <pc:docMk/>
          <pc:sldMk cId="2910433961" sldId="256"/>
        </pc:sldMkLst>
        <pc:spChg chg="ord">
          <ac:chgData name="Sarah Gothard" userId="0e53f415fda5f162" providerId="LiveId" clId="{8656AD0B-C221-4F6D-BABB-8EC90CA069B2}" dt="2021-12-16T19:39:11.119" v="10" actId="26606"/>
          <ac:spMkLst>
            <pc:docMk/>
            <pc:sldMk cId="2910433961" sldId="256"/>
            <ac:spMk id="4" creationId="{FD60A99A-3D3E-41F4-8FB2-F58BC94B1563}"/>
          </ac:spMkLst>
        </pc:spChg>
        <pc:spChg chg="del">
          <ac:chgData name="Sarah Gothard" userId="0e53f415fda5f162" providerId="LiveId" clId="{8656AD0B-C221-4F6D-BABB-8EC90CA069B2}" dt="2021-12-16T19:39:11.119" v="10" actId="26606"/>
          <ac:spMkLst>
            <pc:docMk/>
            <pc:sldMk cId="2910433961" sldId="256"/>
            <ac:spMk id="65" creationId="{32BC26D8-82FB-445E-AA49-62A77D7C1EE0}"/>
          </ac:spMkLst>
        </pc:spChg>
        <pc:spChg chg="del">
          <ac:chgData name="Sarah Gothard" userId="0e53f415fda5f162" providerId="LiveId" clId="{8656AD0B-C221-4F6D-BABB-8EC90CA069B2}" dt="2021-12-16T19:39:11.119" v="10" actId="26606"/>
          <ac:spMkLst>
            <pc:docMk/>
            <pc:sldMk cId="2910433961" sldId="256"/>
            <ac:spMk id="67" creationId="{CB44330D-EA18-4254-AA95-EB49948539B8}"/>
          </ac:spMkLst>
        </pc:spChg>
        <pc:spChg chg="add">
          <ac:chgData name="Sarah Gothard" userId="0e53f415fda5f162" providerId="LiveId" clId="{8656AD0B-C221-4F6D-BABB-8EC90CA069B2}" dt="2021-12-16T19:39:11.119" v="10" actId="26606"/>
          <ac:spMkLst>
            <pc:docMk/>
            <pc:sldMk cId="2910433961" sldId="256"/>
            <ac:spMk id="72" creationId="{32BC26D8-82FB-445E-AA49-62A77D7C1EE0}"/>
          </ac:spMkLst>
        </pc:spChg>
        <pc:spChg chg="add">
          <ac:chgData name="Sarah Gothard" userId="0e53f415fda5f162" providerId="LiveId" clId="{8656AD0B-C221-4F6D-BABB-8EC90CA069B2}" dt="2021-12-16T19:39:11.119" v="10" actId="26606"/>
          <ac:spMkLst>
            <pc:docMk/>
            <pc:sldMk cId="2910433961" sldId="256"/>
            <ac:spMk id="74" creationId="{CB44330D-EA18-4254-AA95-EB49948539B8}"/>
          </ac:spMkLst>
        </pc:spChg>
        <pc:picChg chg="del">
          <ac:chgData name="Sarah Gothard" userId="0e53f415fda5f162" providerId="LiveId" clId="{8656AD0B-C221-4F6D-BABB-8EC90CA069B2}" dt="2021-12-16T19:39:08.537" v="8" actId="478"/>
          <ac:picMkLst>
            <pc:docMk/>
            <pc:sldMk cId="2910433961" sldId="256"/>
            <ac:picMk id="3" creationId="{93B03AAF-0695-4BFB-9C9A-81B0F9AC26EB}"/>
          </ac:picMkLst>
        </pc:picChg>
        <pc:picChg chg="add mod">
          <ac:chgData name="Sarah Gothard" userId="0e53f415fda5f162" providerId="LiveId" clId="{8656AD0B-C221-4F6D-BABB-8EC90CA069B2}" dt="2021-12-16T19:39:11.119" v="10" actId="26606"/>
          <ac:picMkLst>
            <pc:docMk/>
            <pc:sldMk cId="2910433961" sldId="256"/>
            <ac:picMk id="7" creationId="{22185168-6EA1-450F-8711-6892AFB53BEF}"/>
          </ac:picMkLst>
        </pc:picChg>
      </pc:sldChg>
      <pc:sldChg chg="addSp delSp modSp mod">
        <pc:chgData name="Sarah Gothard" userId="0e53f415fda5f162" providerId="LiveId" clId="{8656AD0B-C221-4F6D-BABB-8EC90CA069B2}" dt="2021-12-16T19:39:28.445" v="14" actId="27614"/>
        <pc:sldMkLst>
          <pc:docMk/>
          <pc:sldMk cId="20734884" sldId="266"/>
        </pc:sldMkLst>
        <pc:spChg chg="ord">
          <ac:chgData name="Sarah Gothard" userId="0e53f415fda5f162" providerId="LiveId" clId="{8656AD0B-C221-4F6D-BABB-8EC90CA069B2}" dt="2021-12-16T19:39:25.066" v="12" actId="26606"/>
          <ac:spMkLst>
            <pc:docMk/>
            <pc:sldMk cId="20734884" sldId="266"/>
            <ac:spMk id="4" creationId="{1E30E8FD-15B7-4CA6-8207-5C4E741CBDD1}"/>
          </ac:spMkLst>
        </pc:spChg>
        <pc:spChg chg="del">
          <ac:chgData name="Sarah Gothard" userId="0e53f415fda5f162" providerId="LiveId" clId="{8656AD0B-C221-4F6D-BABB-8EC90CA069B2}" dt="2021-12-16T19:39:25.066" v="12" actId="26606"/>
          <ac:spMkLst>
            <pc:docMk/>
            <pc:sldMk cId="20734884" sldId="266"/>
            <ac:spMk id="63" creationId="{32BC26D8-82FB-445E-AA49-62A77D7C1EE0}"/>
          </ac:spMkLst>
        </pc:spChg>
        <pc:spChg chg="del">
          <ac:chgData name="Sarah Gothard" userId="0e53f415fda5f162" providerId="LiveId" clId="{8656AD0B-C221-4F6D-BABB-8EC90CA069B2}" dt="2021-12-16T19:39:25.066" v="12" actId="26606"/>
          <ac:spMkLst>
            <pc:docMk/>
            <pc:sldMk cId="20734884" sldId="266"/>
            <ac:spMk id="65" creationId="{CB44330D-EA18-4254-AA95-EB49948539B8}"/>
          </ac:spMkLst>
        </pc:spChg>
        <pc:spChg chg="add">
          <ac:chgData name="Sarah Gothard" userId="0e53f415fda5f162" providerId="LiveId" clId="{8656AD0B-C221-4F6D-BABB-8EC90CA069B2}" dt="2021-12-16T19:39:25.066" v="12" actId="26606"/>
          <ac:spMkLst>
            <pc:docMk/>
            <pc:sldMk cId="20734884" sldId="266"/>
            <ac:spMk id="70" creationId="{32BC26D8-82FB-445E-AA49-62A77D7C1EE0}"/>
          </ac:spMkLst>
        </pc:spChg>
        <pc:spChg chg="add">
          <ac:chgData name="Sarah Gothard" userId="0e53f415fda5f162" providerId="LiveId" clId="{8656AD0B-C221-4F6D-BABB-8EC90CA069B2}" dt="2021-12-16T19:39:25.066" v="12" actId="26606"/>
          <ac:spMkLst>
            <pc:docMk/>
            <pc:sldMk cId="20734884" sldId="266"/>
            <ac:spMk id="72" creationId="{CB44330D-EA18-4254-AA95-EB49948539B8}"/>
          </ac:spMkLst>
        </pc:spChg>
        <pc:picChg chg="del">
          <ac:chgData name="Sarah Gothard" userId="0e53f415fda5f162" providerId="LiveId" clId="{8656AD0B-C221-4F6D-BABB-8EC90CA069B2}" dt="2021-12-16T19:37:53.059" v="3" actId="478"/>
          <ac:picMkLst>
            <pc:docMk/>
            <pc:sldMk cId="20734884" sldId="266"/>
            <ac:picMk id="7" creationId="{806741DB-4744-4E1D-9B5F-27776414D8F0}"/>
          </ac:picMkLst>
        </pc:picChg>
        <pc:picChg chg="add del">
          <ac:chgData name="Sarah Gothard" userId="0e53f415fda5f162" providerId="LiveId" clId="{8656AD0B-C221-4F6D-BABB-8EC90CA069B2}" dt="2021-12-16T19:37:55.050" v="5" actId="22"/>
          <ac:picMkLst>
            <pc:docMk/>
            <pc:sldMk cId="20734884" sldId="266"/>
            <ac:picMk id="9" creationId="{C36F356C-E829-4515-AE4A-B4974A0C6BF5}"/>
          </ac:picMkLst>
        </pc:picChg>
        <pc:picChg chg="add del">
          <ac:chgData name="Sarah Gothard" userId="0e53f415fda5f162" providerId="LiveId" clId="{8656AD0B-C221-4F6D-BABB-8EC90CA069B2}" dt="2021-12-16T19:38:38.602" v="7" actId="22"/>
          <ac:picMkLst>
            <pc:docMk/>
            <pc:sldMk cId="20734884" sldId="266"/>
            <ac:picMk id="11" creationId="{DB6F4F73-A096-49F4-B38C-E1628DAC5CF4}"/>
          </ac:picMkLst>
        </pc:picChg>
        <pc:picChg chg="add mod">
          <ac:chgData name="Sarah Gothard" userId="0e53f415fda5f162" providerId="LiveId" clId="{8656AD0B-C221-4F6D-BABB-8EC90CA069B2}" dt="2021-12-16T19:39:28.445" v="14" actId="27614"/>
          <ac:picMkLst>
            <pc:docMk/>
            <pc:sldMk cId="20734884" sldId="266"/>
            <ac:picMk id="13" creationId="{039F1498-87F3-4FAC-A257-5196883F6E56}"/>
          </ac:picMkLst>
        </pc:picChg>
      </pc:sldChg>
      <pc:sldChg chg="addSp delSp modSp new mod setBg">
        <pc:chgData name="Sarah Gothard" userId="0e53f415fda5f162" providerId="LiveId" clId="{8656AD0B-C221-4F6D-BABB-8EC90CA069B2}" dt="2021-12-16T19:39:39.965" v="18" actId="27614"/>
        <pc:sldMkLst>
          <pc:docMk/>
          <pc:sldMk cId="3149242439" sldId="267"/>
        </pc:sldMkLst>
        <pc:spChg chg="del">
          <ac:chgData name="Sarah Gothard" userId="0e53f415fda5f162" providerId="LiveId" clId="{8656AD0B-C221-4F6D-BABB-8EC90CA069B2}" dt="2021-12-16T19:39:37.988" v="16" actId="26606"/>
          <ac:spMkLst>
            <pc:docMk/>
            <pc:sldMk cId="3149242439" sldId="267"/>
            <ac:spMk id="2" creationId="{13881B07-2745-4C64-B0BC-A40EB96E0E43}"/>
          </ac:spMkLst>
        </pc:spChg>
        <pc:spChg chg="del">
          <ac:chgData name="Sarah Gothard" userId="0e53f415fda5f162" providerId="LiveId" clId="{8656AD0B-C221-4F6D-BABB-8EC90CA069B2}" dt="2021-12-16T19:39:37.988" v="16" actId="26606"/>
          <ac:spMkLst>
            <pc:docMk/>
            <pc:sldMk cId="3149242439" sldId="267"/>
            <ac:spMk id="3" creationId="{F0890A02-CBFC-4106-8158-B95B39866F65}"/>
          </ac:spMkLst>
        </pc:spChg>
        <pc:spChg chg="mod ord">
          <ac:chgData name="Sarah Gothard" userId="0e53f415fda5f162" providerId="LiveId" clId="{8656AD0B-C221-4F6D-BABB-8EC90CA069B2}" dt="2021-12-16T19:39:37.988" v="16" actId="26606"/>
          <ac:spMkLst>
            <pc:docMk/>
            <pc:sldMk cId="3149242439" sldId="267"/>
            <ac:spMk id="4" creationId="{275CDF80-AFE7-4CBA-AE58-A6048670BAE4}"/>
          </ac:spMkLst>
        </pc:spChg>
        <pc:spChg chg="add">
          <ac:chgData name="Sarah Gothard" userId="0e53f415fda5f162" providerId="LiveId" clId="{8656AD0B-C221-4F6D-BABB-8EC90CA069B2}" dt="2021-12-16T19:39:37.988" v="16" actId="26606"/>
          <ac:spMkLst>
            <pc:docMk/>
            <pc:sldMk cId="3149242439" sldId="267"/>
            <ac:spMk id="11" creationId="{32BC26D8-82FB-445E-AA49-62A77D7C1EE0}"/>
          </ac:spMkLst>
        </pc:spChg>
        <pc:spChg chg="add">
          <ac:chgData name="Sarah Gothard" userId="0e53f415fda5f162" providerId="LiveId" clId="{8656AD0B-C221-4F6D-BABB-8EC90CA069B2}" dt="2021-12-16T19:39:37.988" v="16" actId="26606"/>
          <ac:spMkLst>
            <pc:docMk/>
            <pc:sldMk cId="3149242439" sldId="267"/>
            <ac:spMk id="13" creationId="{CB44330D-EA18-4254-AA95-EB49948539B8}"/>
          </ac:spMkLst>
        </pc:spChg>
        <pc:picChg chg="add mod">
          <ac:chgData name="Sarah Gothard" userId="0e53f415fda5f162" providerId="LiveId" clId="{8656AD0B-C221-4F6D-BABB-8EC90CA069B2}" dt="2021-12-16T19:39:39.965" v="18" actId="27614"/>
          <ac:picMkLst>
            <pc:docMk/>
            <pc:sldMk cId="3149242439" sldId="267"/>
            <ac:picMk id="6" creationId="{5923CF01-6D08-4999-A35B-D1B40AEFD465}"/>
          </ac:picMkLst>
        </pc:picChg>
      </pc:sldChg>
      <pc:sldChg chg="del">
        <pc:chgData name="Sarah Gothard" userId="0e53f415fda5f162" providerId="LiveId" clId="{8656AD0B-C221-4F6D-BABB-8EC90CA069B2}" dt="2021-12-16T19:37:51.227" v="2" actId="47"/>
        <pc:sldMkLst>
          <pc:docMk/>
          <pc:sldMk cId="3571475359" sldId="267"/>
        </pc:sldMkLst>
      </pc:sldChg>
      <pc:sldChg chg="del">
        <pc:chgData name="Sarah Gothard" userId="0e53f415fda5f162" providerId="LiveId" clId="{8656AD0B-C221-4F6D-BABB-8EC90CA069B2}" dt="2021-12-16T19:37:51.227" v="2" actId="47"/>
        <pc:sldMkLst>
          <pc:docMk/>
          <pc:sldMk cId="1451066214" sldId="268"/>
        </pc:sldMkLst>
      </pc:sldChg>
      <pc:sldChg chg="addSp delSp modSp new mod setBg">
        <pc:chgData name="Sarah Gothard" userId="0e53f415fda5f162" providerId="LiveId" clId="{8656AD0B-C221-4F6D-BABB-8EC90CA069B2}" dt="2021-12-16T21:29:18.023" v="53" actId="26606"/>
        <pc:sldMkLst>
          <pc:docMk/>
          <pc:sldMk cId="3187180635" sldId="268"/>
        </pc:sldMkLst>
        <pc:spChg chg="del">
          <ac:chgData name="Sarah Gothard" userId="0e53f415fda5f162" providerId="LiveId" clId="{8656AD0B-C221-4F6D-BABB-8EC90CA069B2}" dt="2021-12-16T19:40:39.602" v="20" actId="26606"/>
          <ac:spMkLst>
            <pc:docMk/>
            <pc:sldMk cId="3187180635" sldId="268"/>
            <ac:spMk id="2" creationId="{0F13B153-3B1D-4C1E-B601-5D8AA798D3E8}"/>
          </ac:spMkLst>
        </pc:spChg>
        <pc:spChg chg="add del mod">
          <ac:chgData name="Sarah Gothard" userId="0e53f415fda5f162" providerId="LiveId" clId="{8656AD0B-C221-4F6D-BABB-8EC90CA069B2}" dt="2021-12-16T21:27:52.097" v="47" actId="21"/>
          <ac:spMkLst>
            <pc:docMk/>
            <pc:sldMk cId="3187180635" sldId="268"/>
            <ac:spMk id="3" creationId="{119D66EE-4612-4EA4-A4CF-A15B8D5BC377}"/>
          </ac:spMkLst>
        </pc:spChg>
        <pc:spChg chg="del">
          <ac:chgData name="Sarah Gothard" userId="0e53f415fda5f162" providerId="LiveId" clId="{8656AD0B-C221-4F6D-BABB-8EC90CA069B2}" dt="2021-12-16T19:40:39.602" v="20" actId="26606"/>
          <ac:spMkLst>
            <pc:docMk/>
            <pc:sldMk cId="3187180635" sldId="268"/>
            <ac:spMk id="3" creationId="{8E06907A-0A8E-486E-B4D4-85BF2208085D}"/>
          </ac:spMkLst>
        </pc:spChg>
        <pc:spChg chg="mod ord">
          <ac:chgData name="Sarah Gothard" userId="0e53f415fda5f162" providerId="LiveId" clId="{8656AD0B-C221-4F6D-BABB-8EC90CA069B2}" dt="2021-12-16T21:29:18.023" v="53" actId="26606"/>
          <ac:spMkLst>
            <pc:docMk/>
            <pc:sldMk cId="3187180635" sldId="268"/>
            <ac:spMk id="4" creationId="{5C1022CC-8925-46CE-9A81-A2C41D233201}"/>
          </ac:spMkLst>
        </pc:spChg>
        <pc:spChg chg="add del mod">
          <ac:chgData name="Sarah Gothard" userId="0e53f415fda5f162" providerId="LiveId" clId="{8656AD0B-C221-4F6D-BABB-8EC90CA069B2}" dt="2021-12-16T21:29:15.594" v="51" actId="478"/>
          <ac:spMkLst>
            <pc:docMk/>
            <pc:sldMk cId="3187180635" sldId="268"/>
            <ac:spMk id="7" creationId="{FC7CB52C-A8C6-4486-BE82-C6545F09119D}"/>
          </ac:spMkLst>
        </pc:spChg>
        <pc:spChg chg="add del">
          <ac:chgData name="Sarah Gothard" userId="0e53f415fda5f162" providerId="LiveId" clId="{8656AD0B-C221-4F6D-BABB-8EC90CA069B2}" dt="2021-12-16T21:29:18.023" v="53" actId="26606"/>
          <ac:spMkLst>
            <pc:docMk/>
            <pc:sldMk cId="3187180635" sldId="268"/>
            <ac:spMk id="11" creationId="{32BC26D8-82FB-445E-AA49-62A77D7C1EE0}"/>
          </ac:spMkLst>
        </pc:spChg>
        <pc:spChg chg="add del">
          <ac:chgData name="Sarah Gothard" userId="0e53f415fda5f162" providerId="LiveId" clId="{8656AD0B-C221-4F6D-BABB-8EC90CA069B2}" dt="2021-12-16T21:29:18.023" v="53" actId="26606"/>
          <ac:spMkLst>
            <pc:docMk/>
            <pc:sldMk cId="3187180635" sldId="268"/>
            <ac:spMk id="13" creationId="{CB44330D-EA18-4254-AA95-EB49948539B8}"/>
          </ac:spMkLst>
        </pc:spChg>
        <pc:spChg chg="add">
          <ac:chgData name="Sarah Gothard" userId="0e53f415fda5f162" providerId="LiveId" clId="{8656AD0B-C221-4F6D-BABB-8EC90CA069B2}" dt="2021-12-16T21:29:18.023" v="53" actId="26606"/>
          <ac:spMkLst>
            <pc:docMk/>
            <pc:sldMk cId="3187180635" sldId="268"/>
            <ac:spMk id="18" creationId="{32BC26D8-82FB-445E-AA49-62A77D7C1EE0}"/>
          </ac:spMkLst>
        </pc:spChg>
        <pc:spChg chg="add">
          <ac:chgData name="Sarah Gothard" userId="0e53f415fda5f162" providerId="LiveId" clId="{8656AD0B-C221-4F6D-BABB-8EC90CA069B2}" dt="2021-12-16T21:29:18.023" v="53" actId="26606"/>
          <ac:spMkLst>
            <pc:docMk/>
            <pc:sldMk cId="3187180635" sldId="268"/>
            <ac:spMk id="20" creationId="{CB44330D-EA18-4254-AA95-EB49948539B8}"/>
          </ac:spMkLst>
        </pc:spChg>
        <pc:picChg chg="add del mod">
          <ac:chgData name="Sarah Gothard" userId="0e53f415fda5f162" providerId="LiveId" clId="{8656AD0B-C221-4F6D-BABB-8EC90CA069B2}" dt="2021-12-16T21:29:05.416" v="48" actId="478"/>
          <ac:picMkLst>
            <pc:docMk/>
            <pc:sldMk cId="3187180635" sldId="268"/>
            <ac:picMk id="6" creationId="{AADC5F78-3DB4-4ACD-A348-B1FD391C1C61}"/>
          </ac:picMkLst>
        </pc:picChg>
        <pc:picChg chg="add del">
          <ac:chgData name="Sarah Gothard" userId="0e53f415fda5f162" providerId="LiveId" clId="{8656AD0B-C221-4F6D-BABB-8EC90CA069B2}" dt="2021-12-16T21:29:13.607" v="50" actId="21"/>
          <ac:picMkLst>
            <pc:docMk/>
            <pc:sldMk cId="3187180635" sldId="268"/>
            <ac:picMk id="9" creationId="{F4A7B2E4-1145-4500-8D07-90835E84C150}"/>
          </ac:picMkLst>
        </pc:picChg>
        <pc:picChg chg="add mod">
          <ac:chgData name="Sarah Gothard" userId="0e53f415fda5f162" providerId="LiveId" clId="{8656AD0B-C221-4F6D-BABB-8EC90CA069B2}" dt="2021-12-16T21:29:18.023" v="53" actId="26606"/>
          <ac:picMkLst>
            <pc:docMk/>
            <pc:sldMk cId="3187180635" sldId="268"/>
            <ac:picMk id="12" creationId="{DF129FCA-11C9-429C-B852-A6B0D23DF9E0}"/>
          </ac:picMkLst>
        </pc:picChg>
      </pc:sldChg>
      <pc:sldChg chg="del ord">
        <pc:chgData name="Sarah Gothard" userId="0e53f415fda5f162" providerId="LiveId" clId="{8656AD0B-C221-4F6D-BABB-8EC90CA069B2}" dt="2021-12-16T19:37:51.227" v="2" actId="47"/>
        <pc:sldMkLst>
          <pc:docMk/>
          <pc:sldMk cId="2306468533" sldId="269"/>
        </pc:sldMkLst>
      </pc:sldChg>
      <pc:sldChg chg="addSp delSp modSp new mod setBg">
        <pc:chgData name="Sarah Gothard" userId="0e53f415fda5f162" providerId="LiveId" clId="{8656AD0B-C221-4F6D-BABB-8EC90CA069B2}" dt="2021-12-16T19:41:34.621" v="24" actId="27614"/>
        <pc:sldMkLst>
          <pc:docMk/>
          <pc:sldMk cId="3665282197" sldId="269"/>
        </pc:sldMkLst>
        <pc:spChg chg="del">
          <ac:chgData name="Sarah Gothard" userId="0e53f415fda5f162" providerId="LiveId" clId="{8656AD0B-C221-4F6D-BABB-8EC90CA069B2}" dt="2021-12-16T19:41:32.851" v="23" actId="26606"/>
          <ac:spMkLst>
            <pc:docMk/>
            <pc:sldMk cId="3665282197" sldId="269"/>
            <ac:spMk id="2" creationId="{5A478C9F-E24F-4F36-8AD8-156DA0D410E5}"/>
          </ac:spMkLst>
        </pc:spChg>
        <pc:spChg chg="del">
          <ac:chgData name="Sarah Gothard" userId="0e53f415fda5f162" providerId="LiveId" clId="{8656AD0B-C221-4F6D-BABB-8EC90CA069B2}" dt="2021-12-16T19:41:32.851" v="23" actId="26606"/>
          <ac:spMkLst>
            <pc:docMk/>
            <pc:sldMk cId="3665282197" sldId="269"/>
            <ac:spMk id="3" creationId="{3F1D0E2D-EDA8-4BF2-BF3F-F4B9B1D85846}"/>
          </ac:spMkLst>
        </pc:spChg>
        <pc:spChg chg="mod ord">
          <ac:chgData name="Sarah Gothard" userId="0e53f415fda5f162" providerId="LiveId" clId="{8656AD0B-C221-4F6D-BABB-8EC90CA069B2}" dt="2021-12-16T19:41:32.851" v="23" actId="26606"/>
          <ac:spMkLst>
            <pc:docMk/>
            <pc:sldMk cId="3665282197" sldId="269"/>
            <ac:spMk id="4" creationId="{6D2E5CE0-DACA-4B85-9AF9-1BBE7530A351}"/>
          </ac:spMkLst>
        </pc:spChg>
        <pc:spChg chg="add">
          <ac:chgData name="Sarah Gothard" userId="0e53f415fda5f162" providerId="LiveId" clId="{8656AD0B-C221-4F6D-BABB-8EC90CA069B2}" dt="2021-12-16T19:41:32.851" v="23" actId="26606"/>
          <ac:spMkLst>
            <pc:docMk/>
            <pc:sldMk cId="3665282197" sldId="269"/>
            <ac:spMk id="11" creationId="{32BC26D8-82FB-445E-AA49-62A77D7C1EE0}"/>
          </ac:spMkLst>
        </pc:spChg>
        <pc:spChg chg="add">
          <ac:chgData name="Sarah Gothard" userId="0e53f415fda5f162" providerId="LiveId" clId="{8656AD0B-C221-4F6D-BABB-8EC90CA069B2}" dt="2021-12-16T19:41:32.851" v="23" actId="26606"/>
          <ac:spMkLst>
            <pc:docMk/>
            <pc:sldMk cId="3665282197" sldId="269"/>
            <ac:spMk id="13" creationId="{CB44330D-EA18-4254-AA95-EB49948539B8}"/>
          </ac:spMkLst>
        </pc:spChg>
        <pc:picChg chg="add mod">
          <ac:chgData name="Sarah Gothard" userId="0e53f415fda5f162" providerId="LiveId" clId="{8656AD0B-C221-4F6D-BABB-8EC90CA069B2}" dt="2021-12-16T19:41:34.621" v="24" actId="27614"/>
          <ac:picMkLst>
            <pc:docMk/>
            <pc:sldMk cId="3665282197" sldId="269"/>
            <ac:picMk id="6" creationId="{2C3C897D-93B5-4E28-AD7B-42C4835B77B1}"/>
          </ac:picMkLst>
        </pc:picChg>
      </pc:sldChg>
      <pc:sldChg chg="del">
        <pc:chgData name="Sarah Gothard" userId="0e53f415fda5f162" providerId="LiveId" clId="{8656AD0B-C221-4F6D-BABB-8EC90CA069B2}" dt="2021-12-16T19:37:51.227" v="2" actId="47"/>
        <pc:sldMkLst>
          <pc:docMk/>
          <pc:sldMk cId="2945612" sldId="270"/>
        </pc:sldMkLst>
      </pc:sldChg>
      <pc:sldChg chg="addSp delSp modSp new mod setBg">
        <pc:chgData name="Sarah Gothard" userId="0e53f415fda5f162" providerId="LiveId" clId="{8656AD0B-C221-4F6D-BABB-8EC90CA069B2}" dt="2021-12-16T19:41:52.678" v="29" actId="27614"/>
        <pc:sldMkLst>
          <pc:docMk/>
          <pc:sldMk cId="2694366277" sldId="270"/>
        </pc:sldMkLst>
        <pc:spChg chg="del">
          <ac:chgData name="Sarah Gothard" userId="0e53f415fda5f162" providerId="LiveId" clId="{8656AD0B-C221-4F6D-BABB-8EC90CA069B2}" dt="2021-12-16T19:41:48.073" v="27" actId="26606"/>
          <ac:spMkLst>
            <pc:docMk/>
            <pc:sldMk cId="2694366277" sldId="270"/>
            <ac:spMk id="2" creationId="{F1B523D5-628C-4F72-BD14-454BEE91F3A6}"/>
          </ac:spMkLst>
        </pc:spChg>
        <pc:spChg chg="del">
          <ac:chgData name="Sarah Gothard" userId="0e53f415fda5f162" providerId="LiveId" clId="{8656AD0B-C221-4F6D-BABB-8EC90CA069B2}" dt="2021-12-16T19:41:48.073" v="27" actId="26606"/>
          <ac:spMkLst>
            <pc:docMk/>
            <pc:sldMk cId="2694366277" sldId="270"/>
            <ac:spMk id="3" creationId="{2FE5CF8A-7D23-417F-94E1-24C6061B523C}"/>
          </ac:spMkLst>
        </pc:spChg>
        <pc:spChg chg="mod ord">
          <ac:chgData name="Sarah Gothard" userId="0e53f415fda5f162" providerId="LiveId" clId="{8656AD0B-C221-4F6D-BABB-8EC90CA069B2}" dt="2021-12-16T19:41:48.073" v="27" actId="26606"/>
          <ac:spMkLst>
            <pc:docMk/>
            <pc:sldMk cId="2694366277" sldId="270"/>
            <ac:spMk id="4" creationId="{9C63EBF8-FB1D-4CF1-B203-2FEBCE62DFD6}"/>
          </ac:spMkLst>
        </pc:spChg>
        <pc:spChg chg="add">
          <ac:chgData name="Sarah Gothard" userId="0e53f415fda5f162" providerId="LiveId" clId="{8656AD0B-C221-4F6D-BABB-8EC90CA069B2}" dt="2021-12-16T19:41:48.073" v="27" actId="26606"/>
          <ac:spMkLst>
            <pc:docMk/>
            <pc:sldMk cId="2694366277" sldId="270"/>
            <ac:spMk id="11" creationId="{32BC26D8-82FB-445E-AA49-62A77D7C1EE0}"/>
          </ac:spMkLst>
        </pc:spChg>
        <pc:spChg chg="add">
          <ac:chgData name="Sarah Gothard" userId="0e53f415fda5f162" providerId="LiveId" clId="{8656AD0B-C221-4F6D-BABB-8EC90CA069B2}" dt="2021-12-16T19:41:48.073" v="27" actId="26606"/>
          <ac:spMkLst>
            <pc:docMk/>
            <pc:sldMk cId="2694366277" sldId="270"/>
            <ac:spMk id="13" creationId="{CB44330D-EA18-4254-AA95-EB49948539B8}"/>
          </ac:spMkLst>
        </pc:spChg>
        <pc:picChg chg="add mod">
          <ac:chgData name="Sarah Gothard" userId="0e53f415fda5f162" providerId="LiveId" clId="{8656AD0B-C221-4F6D-BABB-8EC90CA069B2}" dt="2021-12-16T19:41:52.678" v="29" actId="27614"/>
          <ac:picMkLst>
            <pc:docMk/>
            <pc:sldMk cId="2694366277" sldId="270"/>
            <ac:picMk id="6" creationId="{E7AF6176-35EA-4006-AA98-2C07C4A686AF}"/>
          </ac:picMkLst>
        </pc:picChg>
      </pc:sldChg>
      <pc:sldChg chg="del">
        <pc:chgData name="Sarah Gothard" userId="0e53f415fda5f162" providerId="LiveId" clId="{8656AD0B-C221-4F6D-BABB-8EC90CA069B2}" dt="2021-12-16T19:37:51.227" v="2" actId="47"/>
        <pc:sldMkLst>
          <pc:docMk/>
          <pc:sldMk cId="505937403" sldId="271"/>
        </pc:sldMkLst>
      </pc:sldChg>
      <pc:sldChg chg="addSp delSp modSp new mod setBg">
        <pc:chgData name="Sarah Gothard" userId="0e53f415fda5f162" providerId="LiveId" clId="{8656AD0B-C221-4F6D-BABB-8EC90CA069B2}" dt="2021-12-16T21:31:12.489" v="56" actId="26606"/>
        <pc:sldMkLst>
          <pc:docMk/>
          <pc:sldMk cId="1962624355" sldId="271"/>
        </pc:sldMkLst>
        <pc:spChg chg="del">
          <ac:chgData name="Sarah Gothard" userId="0e53f415fda5f162" providerId="LiveId" clId="{8656AD0B-C221-4F6D-BABB-8EC90CA069B2}" dt="2021-12-16T19:42:50.281" v="31" actId="26606"/>
          <ac:spMkLst>
            <pc:docMk/>
            <pc:sldMk cId="1962624355" sldId="271"/>
            <ac:spMk id="2" creationId="{E27B343B-DC9F-44F1-A390-44FBCD447376}"/>
          </ac:spMkLst>
        </pc:spChg>
        <pc:spChg chg="add del mod">
          <ac:chgData name="Sarah Gothard" userId="0e53f415fda5f162" providerId="LiveId" clId="{8656AD0B-C221-4F6D-BABB-8EC90CA069B2}" dt="2021-12-16T21:31:12.489" v="56" actId="26606"/>
          <ac:spMkLst>
            <pc:docMk/>
            <pc:sldMk cId="1962624355" sldId="271"/>
            <ac:spMk id="3" creationId="{09DFD279-5DC2-4BC1-B962-0B684A6EF076}"/>
          </ac:spMkLst>
        </pc:spChg>
        <pc:spChg chg="del">
          <ac:chgData name="Sarah Gothard" userId="0e53f415fda5f162" providerId="LiveId" clId="{8656AD0B-C221-4F6D-BABB-8EC90CA069B2}" dt="2021-12-16T19:42:50.281" v="31" actId="26606"/>
          <ac:spMkLst>
            <pc:docMk/>
            <pc:sldMk cId="1962624355" sldId="271"/>
            <ac:spMk id="3" creationId="{2F1A8AA1-604D-419A-A20F-8372B2F4717F}"/>
          </ac:spMkLst>
        </pc:spChg>
        <pc:spChg chg="mod ord">
          <ac:chgData name="Sarah Gothard" userId="0e53f415fda5f162" providerId="LiveId" clId="{8656AD0B-C221-4F6D-BABB-8EC90CA069B2}" dt="2021-12-16T21:31:12.489" v="56" actId="26606"/>
          <ac:spMkLst>
            <pc:docMk/>
            <pc:sldMk cId="1962624355" sldId="271"/>
            <ac:spMk id="4" creationId="{BDF0D7B2-B501-49B9-901B-99FA6FDF4630}"/>
          </ac:spMkLst>
        </pc:spChg>
        <pc:spChg chg="add del">
          <ac:chgData name="Sarah Gothard" userId="0e53f415fda5f162" providerId="LiveId" clId="{8656AD0B-C221-4F6D-BABB-8EC90CA069B2}" dt="2021-12-16T21:31:12.489" v="56" actId="26606"/>
          <ac:spMkLst>
            <pc:docMk/>
            <pc:sldMk cId="1962624355" sldId="271"/>
            <ac:spMk id="11" creationId="{32BC26D8-82FB-445E-AA49-62A77D7C1EE0}"/>
          </ac:spMkLst>
        </pc:spChg>
        <pc:spChg chg="add del">
          <ac:chgData name="Sarah Gothard" userId="0e53f415fda5f162" providerId="LiveId" clId="{8656AD0B-C221-4F6D-BABB-8EC90CA069B2}" dt="2021-12-16T21:31:12.489" v="56" actId="26606"/>
          <ac:spMkLst>
            <pc:docMk/>
            <pc:sldMk cId="1962624355" sldId="271"/>
            <ac:spMk id="13" creationId="{CB44330D-EA18-4254-AA95-EB49948539B8}"/>
          </ac:spMkLst>
        </pc:spChg>
        <pc:spChg chg="add">
          <ac:chgData name="Sarah Gothard" userId="0e53f415fda5f162" providerId="LiveId" clId="{8656AD0B-C221-4F6D-BABB-8EC90CA069B2}" dt="2021-12-16T21:31:12.489" v="56" actId="26606"/>
          <ac:spMkLst>
            <pc:docMk/>
            <pc:sldMk cId="1962624355" sldId="271"/>
            <ac:spMk id="18" creationId="{32BC26D8-82FB-445E-AA49-62A77D7C1EE0}"/>
          </ac:spMkLst>
        </pc:spChg>
        <pc:spChg chg="add">
          <ac:chgData name="Sarah Gothard" userId="0e53f415fda5f162" providerId="LiveId" clId="{8656AD0B-C221-4F6D-BABB-8EC90CA069B2}" dt="2021-12-16T21:31:12.489" v="56" actId="26606"/>
          <ac:spMkLst>
            <pc:docMk/>
            <pc:sldMk cId="1962624355" sldId="271"/>
            <ac:spMk id="20" creationId="{CB44330D-EA18-4254-AA95-EB49948539B8}"/>
          </ac:spMkLst>
        </pc:spChg>
        <pc:picChg chg="add del mod">
          <ac:chgData name="Sarah Gothard" userId="0e53f415fda5f162" providerId="LiveId" clId="{8656AD0B-C221-4F6D-BABB-8EC90CA069B2}" dt="2021-12-16T21:31:10.129" v="54" actId="478"/>
          <ac:picMkLst>
            <pc:docMk/>
            <pc:sldMk cId="1962624355" sldId="271"/>
            <ac:picMk id="6" creationId="{93258C48-CBE7-460F-AE98-15266535EDBB}"/>
          </ac:picMkLst>
        </pc:picChg>
        <pc:picChg chg="add mod">
          <ac:chgData name="Sarah Gothard" userId="0e53f415fda5f162" providerId="LiveId" clId="{8656AD0B-C221-4F6D-BABB-8EC90CA069B2}" dt="2021-12-16T21:31:12.489" v="56" actId="26606"/>
          <ac:picMkLst>
            <pc:docMk/>
            <pc:sldMk cId="1962624355" sldId="271"/>
            <ac:picMk id="7" creationId="{7483EA53-0EF5-4788-A5DC-76631BF3E4AB}"/>
          </ac:picMkLst>
        </pc:picChg>
      </pc:sldChg>
      <pc:sldChg chg="del">
        <pc:chgData name="Sarah Gothard" userId="0e53f415fda5f162" providerId="LiveId" clId="{8656AD0B-C221-4F6D-BABB-8EC90CA069B2}" dt="2021-12-16T19:37:51.227" v="2" actId="47"/>
        <pc:sldMkLst>
          <pc:docMk/>
          <pc:sldMk cId="324767679" sldId="272"/>
        </pc:sldMkLst>
      </pc:sldChg>
      <pc:sldChg chg="addSp delSp modSp new mod setBg">
        <pc:chgData name="Sarah Gothard" userId="0e53f415fda5f162" providerId="LiveId" clId="{8656AD0B-C221-4F6D-BABB-8EC90CA069B2}" dt="2021-12-16T19:44:40.453" v="38" actId="27614"/>
        <pc:sldMkLst>
          <pc:docMk/>
          <pc:sldMk cId="3518571275" sldId="272"/>
        </pc:sldMkLst>
        <pc:spChg chg="del">
          <ac:chgData name="Sarah Gothard" userId="0e53f415fda5f162" providerId="LiveId" clId="{8656AD0B-C221-4F6D-BABB-8EC90CA069B2}" dt="2021-12-16T19:44:35.720" v="36" actId="26606"/>
          <ac:spMkLst>
            <pc:docMk/>
            <pc:sldMk cId="3518571275" sldId="272"/>
            <ac:spMk id="2" creationId="{59B7DBAD-1704-4684-8873-17BB33BC7B1A}"/>
          </ac:spMkLst>
        </pc:spChg>
        <pc:spChg chg="del">
          <ac:chgData name="Sarah Gothard" userId="0e53f415fda5f162" providerId="LiveId" clId="{8656AD0B-C221-4F6D-BABB-8EC90CA069B2}" dt="2021-12-16T19:44:35.720" v="36" actId="26606"/>
          <ac:spMkLst>
            <pc:docMk/>
            <pc:sldMk cId="3518571275" sldId="272"/>
            <ac:spMk id="3" creationId="{7FF224A8-896A-47B1-99A9-D07A2D216C6A}"/>
          </ac:spMkLst>
        </pc:spChg>
        <pc:spChg chg="mod ord">
          <ac:chgData name="Sarah Gothard" userId="0e53f415fda5f162" providerId="LiveId" clId="{8656AD0B-C221-4F6D-BABB-8EC90CA069B2}" dt="2021-12-16T19:44:35.720" v="36" actId="26606"/>
          <ac:spMkLst>
            <pc:docMk/>
            <pc:sldMk cId="3518571275" sldId="272"/>
            <ac:spMk id="4" creationId="{78C87F8F-8765-40D5-A7AE-39747D97FCB1}"/>
          </ac:spMkLst>
        </pc:spChg>
        <pc:spChg chg="add">
          <ac:chgData name="Sarah Gothard" userId="0e53f415fda5f162" providerId="LiveId" clId="{8656AD0B-C221-4F6D-BABB-8EC90CA069B2}" dt="2021-12-16T19:44:35.720" v="36" actId="26606"/>
          <ac:spMkLst>
            <pc:docMk/>
            <pc:sldMk cId="3518571275" sldId="272"/>
            <ac:spMk id="13" creationId="{32BC26D8-82FB-445E-AA49-62A77D7C1EE0}"/>
          </ac:spMkLst>
        </pc:spChg>
        <pc:spChg chg="add">
          <ac:chgData name="Sarah Gothard" userId="0e53f415fda5f162" providerId="LiveId" clId="{8656AD0B-C221-4F6D-BABB-8EC90CA069B2}" dt="2021-12-16T19:44:35.720" v="36" actId="26606"/>
          <ac:spMkLst>
            <pc:docMk/>
            <pc:sldMk cId="3518571275" sldId="272"/>
            <ac:spMk id="15" creationId="{CB44330D-EA18-4254-AA95-EB49948539B8}"/>
          </ac:spMkLst>
        </pc:spChg>
        <pc:picChg chg="add del">
          <ac:chgData name="Sarah Gothard" userId="0e53f415fda5f162" providerId="LiveId" clId="{8656AD0B-C221-4F6D-BABB-8EC90CA069B2}" dt="2021-12-16T19:44:31.524" v="34" actId="478"/>
          <ac:picMkLst>
            <pc:docMk/>
            <pc:sldMk cId="3518571275" sldId="272"/>
            <ac:picMk id="6" creationId="{DA5A719A-47F5-4606-922D-CC772148F69D}"/>
          </ac:picMkLst>
        </pc:picChg>
        <pc:picChg chg="add mod">
          <ac:chgData name="Sarah Gothard" userId="0e53f415fda5f162" providerId="LiveId" clId="{8656AD0B-C221-4F6D-BABB-8EC90CA069B2}" dt="2021-12-16T19:44:40.453" v="38" actId="27614"/>
          <ac:picMkLst>
            <pc:docMk/>
            <pc:sldMk cId="3518571275" sldId="272"/>
            <ac:picMk id="8" creationId="{B0B60D0D-529E-4B0D-868F-316E0382BB92}"/>
          </ac:picMkLst>
        </pc:picChg>
      </pc:sldChg>
      <pc:sldChg chg="addSp delSp modSp new mod setBg">
        <pc:chgData name="Sarah Gothard" userId="0e53f415fda5f162" providerId="LiveId" clId="{8656AD0B-C221-4F6D-BABB-8EC90CA069B2}" dt="2021-12-16T19:44:49.284" v="41" actId="27614"/>
        <pc:sldMkLst>
          <pc:docMk/>
          <pc:sldMk cId="1473069446" sldId="273"/>
        </pc:sldMkLst>
        <pc:spChg chg="del">
          <ac:chgData name="Sarah Gothard" userId="0e53f415fda5f162" providerId="LiveId" clId="{8656AD0B-C221-4F6D-BABB-8EC90CA069B2}" dt="2021-12-16T19:44:47.308" v="40" actId="26606"/>
          <ac:spMkLst>
            <pc:docMk/>
            <pc:sldMk cId="1473069446" sldId="273"/>
            <ac:spMk id="2" creationId="{EFCD9E18-853E-4245-936F-9BF06EAE1DBC}"/>
          </ac:spMkLst>
        </pc:spChg>
        <pc:spChg chg="del">
          <ac:chgData name="Sarah Gothard" userId="0e53f415fda5f162" providerId="LiveId" clId="{8656AD0B-C221-4F6D-BABB-8EC90CA069B2}" dt="2021-12-16T19:44:47.308" v="40" actId="26606"/>
          <ac:spMkLst>
            <pc:docMk/>
            <pc:sldMk cId="1473069446" sldId="273"/>
            <ac:spMk id="3" creationId="{557EA5C0-D214-4A70-99F0-5F3B34733078}"/>
          </ac:spMkLst>
        </pc:spChg>
        <pc:spChg chg="mod ord">
          <ac:chgData name="Sarah Gothard" userId="0e53f415fda5f162" providerId="LiveId" clId="{8656AD0B-C221-4F6D-BABB-8EC90CA069B2}" dt="2021-12-16T19:44:47.308" v="40" actId="26606"/>
          <ac:spMkLst>
            <pc:docMk/>
            <pc:sldMk cId="1473069446" sldId="273"/>
            <ac:spMk id="4" creationId="{24590748-DDE9-40C6-9F1F-ED5D746DE9D1}"/>
          </ac:spMkLst>
        </pc:spChg>
        <pc:spChg chg="add">
          <ac:chgData name="Sarah Gothard" userId="0e53f415fda5f162" providerId="LiveId" clId="{8656AD0B-C221-4F6D-BABB-8EC90CA069B2}" dt="2021-12-16T19:44:47.308" v="40" actId="26606"/>
          <ac:spMkLst>
            <pc:docMk/>
            <pc:sldMk cId="1473069446" sldId="273"/>
            <ac:spMk id="11" creationId="{32BC26D8-82FB-445E-AA49-62A77D7C1EE0}"/>
          </ac:spMkLst>
        </pc:spChg>
        <pc:spChg chg="add">
          <ac:chgData name="Sarah Gothard" userId="0e53f415fda5f162" providerId="LiveId" clId="{8656AD0B-C221-4F6D-BABB-8EC90CA069B2}" dt="2021-12-16T19:44:47.308" v="40" actId="26606"/>
          <ac:spMkLst>
            <pc:docMk/>
            <pc:sldMk cId="1473069446" sldId="273"/>
            <ac:spMk id="13" creationId="{CB44330D-EA18-4254-AA95-EB49948539B8}"/>
          </ac:spMkLst>
        </pc:spChg>
        <pc:picChg chg="add mod">
          <ac:chgData name="Sarah Gothard" userId="0e53f415fda5f162" providerId="LiveId" clId="{8656AD0B-C221-4F6D-BABB-8EC90CA069B2}" dt="2021-12-16T19:44:49.284" v="41" actId="27614"/>
          <ac:picMkLst>
            <pc:docMk/>
            <pc:sldMk cId="1473069446" sldId="273"/>
            <ac:picMk id="6" creationId="{44893DCE-6B3D-42DD-A2E4-1B68C684FE72}"/>
          </ac:picMkLst>
        </pc:picChg>
      </pc:sldChg>
      <pc:sldChg chg="del">
        <pc:chgData name="Sarah Gothard" userId="0e53f415fda5f162" providerId="LiveId" clId="{8656AD0B-C221-4F6D-BABB-8EC90CA069B2}" dt="2021-12-16T19:37:51.227" v="2" actId="47"/>
        <pc:sldMkLst>
          <pc:docMk/>
          <pc:sldMk cId="1827800662" sldId="273"/>
        </pc:sldMkLst>
      </pc:sldChg>
      <pc:sldChg chg="addSp delSp modSp new mod setBg">
        <pc:chgData name="Sarah Gothard" userId="0e53f415fda5f162" providerId="LiveId" clId="{8656AD0B-C221-4F6D-BABB-8EC90CA069B2}" dt="2021-12-16T21:32:38.212" v="59" actId="26606"/>
        <pc:sldMkLst>
          <pc:docMk/>
          <pc:sldMk cId="369582768" sldId="274"/>
        </pc:sldMkLst>
        <pc:spChg chg="del">
          <ac:chgData name="Sarah Gothard" userId="0e53f415fda5f162" providerId="LiveId" clId="{8656AD0B-C221-4F6D-BABB-8EC90CA069B2}" dt="2021-12-16T19:45:49.184" v="44" actId="26606"/>
          <ac:spMkLst>
            <pc:docMk/>
            <pc:sldMk cId="369582768" sldId="274"/>
            <ac:spMk id="2" creationId="{022FC6B8-D2F8-47C6-B41C-34F170833BAE}"/>
          </ac:spMkLst>
        </pc:spChg>
        <pc:spChg chg="del">
          <ac:chgData name="Sarah Gothard" userId="0e53f415fda5f162" providerId="LiveId" clId="{8656AD0B-C221-4F6D-BABB-8EC90CA069B2}" dt="2021-12-16T19:45:49.184" v="44" actId="26606"/>
          <ac:spMkLst>
            <pc:docMk/>
            <pc:sldMk cId="369582768" sldId="274"/>
            <ac:spMk id="3" creationId="{17774247-5D2F-4CE6-B36B-F8176DF92CD9}"/>
          </ac:spMkLst>
        </pc:spChg>
        <pc:spChg chg="add del mod">
          <ac:chgData name="Sarah Gothard" userId="0e53f415fda5f162" providerId="LiveId" clId="{8656AD0B-C221-4F6D-BABB-8EC90CA069B2}" dt="2021-12-16T21:32:38.212" v="59" actId="26606"/>
          <ac:spMkLst>
            <pc:docMk/>
            <pc:sldMk cId="369582768" sldId="274"/>
            <ac:spMk id="3" creationId="{E9B8D161-9493-4AC4-9D46-57D17FC3B05B}"/>
          </ac:spMkLst>
        </pc:spChg>
        <pc:spChg chg="mod ord">
          <ac:chgData name="Sarah Gothard" userId="0e53f415fda5f162" providerId="LiveId" clId="{8656AD0B-C221-4F6D-BABB-8EC90CA069B2}" dt="2021-12-16T21:32:38.212" v="59" actId="26606"/>
          <ac:spMkLst>
            <pc:docMk/>
            <pc:sldMk cId="369582768" sldId="274"/>
            <ac:spMk id="4" creationId="{976E2C50-C5DA-44CF-82E8-3D919F262706}"/>
          </ac:spMkLst>
        </pc:spChg>
        <pc:spChg chg="add del">
          <ac:chgData name="Sarah Gothard" userId="0e53f415fda5f162" providerId="LiveId" clId="{8656AD0B-C221-4F6D-BABB-8EC90CA069B2}" dt="2021-12-16T21:32:38.212" v="59" actId="26606"/>
          <ac:spMkLst>
            <pc:docMk/>
            <pc:sldMk cId="369582768" sldId="274"/>
            <ac:spMk id="11" creationId="{32BC26D8-82FB-445E-AA49-62A77D7C1EE0}"/>
          </ac:spMkLst>
        </pc:spChg>
        <pc:spChg chg="add del">
          <ac:chgData name="Sarah Gothard" userId="0e53f415fda5f162" providerId="LiveId" clId="{8656AD0B-C221-4F6D-BABB-8EC90CA069B2}" dt="2021-12-16T21:32:38.212" v="59" actId="26606"/>
          <ac:spMkLst>
            <pc:docMk/>
            <pc:sldMk cId="369582768" sldId="274"/>
            <ac:spMk id="13" creationId="{CB44330D-EA18-4254-AA95-EB49948539B8}"/>
          </ac:spMkLst>
        </pc:spChg>
        <pc:spChg chg="add">
          <ac:chgData name="Sarah Gothard" userId="0e53f415fda5f162" providerId="LiveId" clId="{8656AD0B-C221-4F6D-BABB-8EC90CA069B2}" dt="2021-12-16T21:32:38.212" v="59" actId="26606"/>
          <ac:spMkLst>
            <pc:docMk/>
            <pc:sldMk cId="369582768" sldId="274"/>
            <ac:spMk id="18" creationId="{32BC26D8-82FB-445E-AA49-62A77D7C1EE0}"/>
          </ac:spMkLst>
        </pc:spChg>
        <pc:spChg chg="add">
          <ac:chgData name="Sarah Gothard" userId="0e53f415fda5f162" providerId="LiveId" clId="{8656AD0B-C221-4F6D-BABB-8EC90CA069B2}" dt="2021-12-16T21:32:38.212" v="59" actId="26606"/>
          <ac:spMkLst>
            <pc:docMk/>
            <pc:sldMk cId="369582768" sldId="274"/>
            <ac:spMk id="20" creationId="{CB44330D-EA18-4254-AA95-EB49948539B8}"/>
          </ac:spMkLst>
        </pc:spChg>
        <pc:picChg chg="add del mod">
          <ac:chgData name="Sarah Gothard" userId="0e53f415fda5f162" providerId="LiveId" clId="{8656AD0B-C221-4F6D-BABB-8EC90CA069B2}" dt="2021-12-16T21:32:35.142" v="57" actId="478"/>
          <ac:picMkLst>
            <pc:docMk/>
            <pc:sldMk cId="369582768" sldId="274"/>
            <ac:picMk id="6" creationId="{423FDC02-BDB0-4BA9-ABBC-1C4DF59D1590}"/>
          </ac:picMkLst>
        </pc:picChg>
        <pc:picChg chg="add mod">
          <ac:chgData name="Sarah Gothard" userId="0e53f415fda5f162" providerId="LiveId" clId="{8656AD0B-C221-4F6D-BABB-8EC90CA069B2}" dt="2021-12-16T21:32:38.212" v="59" actId="26606"/>
          <ac:picMkLst>
            <pc:docMk/>
            <pc:sldMk cId="369582768" sldId="274"/>
            <ac:picMk id="7" creationId="{0017D572-0AD6-42EB-ABF7-A7D6A7E0E45C}"/>
          </ac:picMkLst>
        </pc:picChg>
      </pc:sldChg>
      <pc:sldChg chg="del">
        <pc:chgData name="Sarah Gothard" userId="0e53f415fda5f162" providerId="LiveId" clId="{8656AD0B-C221-4F6D-BABB-8EC90CA069B2}" dt="2021-12-16T19:37:51.227" v="2" actId="47"/>
        <pc:sldMkLst>
          <pc:docMk/>
          <pc:sldMk cId="3554363776" sldId="274"/>
        </pc:sldMkLst>
      </pc:sldChg>
      <pc:sldChg chg="del">
        <pc:chgData name="Sarah Gothard" userId="0e53f415fda5f162" providerId="LiveId" clId="{8656AD0B-C221-4F6D-BABB-8EC90CA069B2}" dt="2021-12-16T19:37:51.227" v="2" actId="47"/>
        <pc:sldMkLst>
          <pc:docMk/>
          <pc:sldMk cId="120124246" sldId="275"/>
        </pc:sldMkLst>
      </pc:sldChg>
      <pc:sldChg chg="del">
        <pc:chgData name="Sarah Gothard" userId="0e53f415fda5f162" providerId="LiveId" clId="{8656AD0B-C221-4F6D-BABB-8EC90CA069B2}" dt="2021-12-16T19:37:51.227" v="2" actId="47"/>
        <pc:sldMkLst>
          <pc:docMk/>
          <pc:sldMk cId="530391494" sldId="276"/>
        </pc:sldMkLst>
      </pc:sldChg>
      <pc:sldChg chg="del">
        <pc:chgData name="Sarah Gothard" userId="0e53f415fda5f162" providerId="LiveId" clId="{8656AD0B-C221-4F6D-BABB-8EC90CA069B2}" dt="2021-12-16T19:37:51.227" v="2" actId="47"/>
        <pc:sldMkLst>
          <pc:docMk/>
          <pc:sldMk cId="569290168" sldId="27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12/16/2021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4A5E8-EBEC-488E-AE66-5DA21A38EE26}" type="datetime1">
              <a:rPr lang="en-US" smtClean="0"/>
              <a:t>12/16/2021</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12/16/2021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12/16/2021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43AE-BA47-4254-AC12-551DD83CE10D}" type="datetime1">
              <a:rPr lang="en-US" smtClean="0"/>
              <a:t>12/16/2021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12/16/2021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12/16/2021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12/16/2021</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12/16/2021</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12/16/2021</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12/16/2021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12/16/2021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12/16/2021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22185168-6EA1-450F-8711-6892AFB53BEF}"/>
              </a:ext>
            </a:extLst>
          </p:cNvPr>
          <p:cNvPicPr>
            <a:picLocks noChangeAspect="1"/>
          </p:cNvPicPr>
          <p:nvPr/>
        </p:nvPicPr>
        <p:blipFill>
          <a:blip r:embed="rId3"/>
          <a:stretch>
            <a:fillRect/>
          </a:stretch>
        </p:blipFill>
        <p:spPr>
          <a:xfrm>
            <a:off x="643467" y="2215812"/>
            <a:ext cx="10905066" cy="2426376"/>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a:extLst>
              <a:ext uri="{FF2B5EF4-FFF2-40B4-BE49-F238E27FC236}">
                <a16:creationId xmlns:a16="http://schemas.microsoft.com/office/drawing/2014/main" id="{0017D572-0AD6-42EB-ABF7-A7D6A7E0E45C}"/>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976E2C50-C5DA-44CF-82E8-3D919F26270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9582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 name="Rectangle 6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Shape&#10;&#10;Description automatically generated with medium confidence">
            <a:extLst>
              <a:ext uri="{FF2B5EF4-FFF2-40B4-BE49-F238E27FC236}">
                <a16:creationId xmlns:a16="http://schemas.microsoft.com/office/drawing/2014/main" id="{039F1498-87F3-4FAC-A257-5196883F6E56}"/>
              </a:ext>
            </a:extLst>
          </p:cNvPr>
          <p:cNvPicPr>
            <a:picLocks noChangeAspect="1"/>
          </p:cNvPicPr>
          <p:nvPr/>
        </p:nvPicPr>
        <p:blipFill>
          <a:blip r:embed="rId2"/>
          <a:stretch>
            <a:fillRect/>
          </a:stretch>
        </p:blipFill>
        <p:spPr>
          <a:xfrm>
            <a:off x="643467" y="1588771"/>
            <a:ext cx="10905066" cy="3680458"/>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734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5923CF01-6D08-4999-A35B-D1B40AEFD465}"/>
              </a:ext>
            </a:extLst>
          </p:cNvPr>
          <p:cNvPicPr>
            <a:picLocks noGrp="1" noChangeAspect="1"/>
          </p:cNvPicPr>
          <p:nvPr>
            <p:ph idx="1"/>
          </p:nvPr>
        </p:nvPicPr>
        <p:blipFill>
          <a:blip r:embed="rId2"/>
          <a:stretch>
            <a:fillRect/>
          </a:stretch>
        </p:blipFill>
        <p:spPr>
          <a:xfrm>
            <a:off x="643467" y="1547877"/>
            <a:ext cx="10905066" cy="3762246"/>
          </a:xfrm>
          <a:prstGeom prst="rect">
            <a:avLst/>
          </a:prstGeom>
        </p:spPr>
      </p:pic>
      <p:sp>
        <p:nvSpPr>
          <p:cNvPr id="4" name="Footer Placeholder 3">
            <a:extLst>
              <a:ext uri="{FF2B5EF4-FFF2-40B4-BE49-F238E27FC236}">
                <a16:creationId xmlns:a16="http://schemas.microsoft.com/office/drawing/2014/main" id="{275CDF80-AFE7-4CBA-AE58-A6048670BAE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149242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DF129FCA-11C9-429C-B852-A6B0D23DF9E0}"/>
              </a:ext>
            </a:extLst>
          </p:cNvPr>
          <p:cNvPicPr>
            <a:picLocks noChangeAspect="1"/>
          </p:cNvPicPr>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5C1022CC-8925-46CE-9A81-A2C41D23320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187180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2C3C897D-93B5-4E28-AD7B-42C4835B77B1}"/>
              </a:ext>
            </a:extLst>
          </p:cNvPr>
          <p:cNvPicPr>
            <a:picLocks noGrp="1" noChangeAspect="1"/>
          </p:cNvPicPr>
          <p:nvPr>
            <p:ph idx="1"/>
          </p:nvPr>
        </p:nvPicPr>
        <p:blipFill>
          <a:blip r:embed="rId2"/>
          <a:stretch>
            <a:fillRect/>
          </a:stretch>
        </p:blipFill>
        <p:spPr>
          <a:xfrm>
            <a:off x="643467" y="1643296"/>
            <a:ext cx="10905066" cy="3571408"/>
          </a:xfrm>
          <a:prstGeom prst="rect">
            <a:avLst/>
          </a:prstGeom>
        </p:spPr>
      </p:pic>
      <p:sp>
        <p:nvSpPr>
          <p:cNvPr id="4" name="Footer Placeholder 3">
            <a:extLst>
              <a:ext uri="{FF2B5EF4-FFF2-40B4-BE49-F238E27FC236}">
                <a16:creationId xmlns:a16="http://schemas.microsoft.com/office/drawing/2014/main" id="{6D2E5CE0-DACA-4B85-9AF9-1BBE7530A35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65282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E7AF6176-35EA-4006-AA98-2C07C4A686AF}"/>
              </a:ext>
            </a:extLst>
          </p:cNvPr>
          <p:cNvPicPr>
            <a:picLocks noGrp="1" noChangeAspect="1"/>
          </p:cNvPicPr>
          <p:nvPr>
            <p:ph idx="1"/>
          </p:nvPr>
        </p:nvPicPr>
        <p:blipFill>
          <a:blip r:embed="rId2"/>
          <a:stretch>
            <a:fillRect/>
          </a:stretch>
        </p:blipFill>
        <p:spPr>
          <a:xfrm>
            <a:off x="643467" y="1670559"/>
            <a:ext cx="10905066" cy="3516882"/>
          </a:xfrm>
          <a:prstGeom prst="rect">
            <a:avLst/>
          </a:prstGeom>
        </p:spPr>
      </p:pic>
      <p:sp>
        <p:nvSpPr>
          <p:cNvPr id="4" name="Footer Placeholder 3">
            <a:extLst>
              <a:ext uri="{FF2B5EF4-FFF2-40B4-BE49-F238E27FC236}">
                <a16:creationId xmlns:a16="http://schemas.microsoft.com/office/drawing/2014/main" id="{9C63EBF8-FB1D-4CF1-B203-2FEBCE62DFD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694366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a:extLst>
              <a:ext uri="{FF2B5EF4-FFF2-40B4-BE49-F238E27FC236}">
                <a16:creationId xmlns:a16="http://schemas.microsoft.com/office/drawing/2014/main" id="{7483EA53-0EF5-4788-A5DC-76631BF3E4AB}"/>
              </a:ext>
            </a:extLst>
          </p:cNvPr>
          <p:cNvPicPr>
            <a:picLocks noGrp="1" noChangeAspect="1"/>
          </p:cNvPicPr>
          <p:nvPr>
            <p:ph idx="1"/>
          </p:nvPr>
        </p:nvPicPr>
        <p:blipFill>
          <a:blip r:embed="rId2"/>
          <a:stretch>
            <a:fillRect/>
          </a:stretch>
        </p:blipFill>
        <p:spPr>
          <a:xfrm>
            <a:off x="913613" y="643467"/>
            <a:ext cx="10364773" cy="5571066"/>
          </a:xfrm>
          <a:prstGeom prst="rect">
            <a:avLst/>
          </a:prstGeom>
        </p:spPr>
      </p:pic>
      <p:sp>
        <p:nvSpPr>
          <p:cNvPr id="4" name="Footer Placeholder 3">
            <a:extLst>
              <a:ext uri="{FF2B5EF4-FFF2-40B4-BE49-F238E27FC236}">
                <a16:creationId xmlns:a16="http://schemas.microsoft.com/office/drawing/2014/main" id="{BDF0D7B2-B501-49B9-901B-99FA6FDF463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62624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B0B60D0D-529E-4B0D-868F-316E0382BB92}"/>
              </a:ext>
            </a:extLst>
          </p:cNvPr>
          <p:cNvPicPr>
            <a:picLocks noGrp="1" noChangeAspect="1"/>
          </p:cNvPicPr>
          <p:nvPr>
            <p:ph idx="1"/>
          </p:nvPr>
        </p:nvPicPr>
        <p:blipFill>
          <a:blip r:embed="rId2"/>
          <a:stretch>
            <a:fillRect/>
          </a:stretch>
        </p:blipFill>
        <p:spPr>
          <a:xfrm>
            <a:off x="643467" y="1656927"/>
            <a:ext cx="10905066" cy="3544146"/>
          </a:xfrm>
          <a:prstGeom prst="rect">
            <a:avLst/>
          </a:prstGeom>
        </p:spPr>
      </p:pic>
      <p:sp>
        <p:nvSpPr>
          <p:cNvPr id="4" name="Footer Placeholder 3">
            <a:extLst>
              <a:ext uri="{FF2B5EF4-FFF2-40B4-BE49-F238E27FC236}">
                <a16:creationId xmlns:a16="http://schemas.microsoft.com/office/drawing/2014/main" id="{78C87F8F-8765-40D5-A7AE-39747D97FCB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518571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44893DCE-6B3D-42DD-A2E4-1B68C684FE72}"/>
              </a:ext>
            </a:extLst>
          </p:cNvPr>
          <p:cNvPicPr>
            <a:picLocks noGrp="1" noChangeAspect="1"/>
          </p:cNvPicPr>
          <p:nvPr>
            <p:ph idx="1"/>
          </p:nvPr>
        </p:nvPicPr>
        <p:blipFill>
          <a:blip r:embed="rId2"/>
          <a:stretch>
            <a:fillRect/>
          </a:stretch>
        </p:blipFill>
        <p:spPr>
          <a:xfrm>
            <a:off x="643467" y="1616033"/>
            <a:ext cx="10905066" cy="3625934"/>
          </a:xfrm>
          <a:prstGeom prst="rect">
            <a:avLst/>
          </a:prstGeom>
        </p:spPr>
      </p:pic>
      <p:sp>
        <p:nvSpPr>
          <p:cNvPr id="4" name="Footer Placeholder 3">
            <a:extLst>
              <a:ext uri="{FF2B5EF4-FFF2-40B4-BE49-F238E27FC236}">
                <a16:creationId xmlns:a16="http://schemas.microsoft.com/office/drawing/2014/main" id="{24590748-DDE9-40C6-9F1F-ED5D746DE9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4730694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TotalTime>
  <Words>63</Words>
  <Application>Microsoft Office PowerPoint</Application>
  <PresentationFormat>Widescreen</PresentationFormat>
  <Paragraphs>12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10</cp:revision>
  <dcterms:created xsi:type="dcterms:W3CDTF">2019-09-28T20:24:12Z</dcterms:created>
  <dcterms:modified xsi:type="dcterms:W3CDTF">2021-12-16T21:33:02Z</dcterms:modified>
</cp:coreProperties>
</file>