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6" r:id="rId1"/>
  </p:sldMasterIdLst>
  <p:notesMasterIdLst>
    <p:notesMasterId r:id="rId8"/>
  </p:notesMasterIdLst>
  <p:handoutMasterIdLst>
    <p:handoutMasterId r:id="rId9"/>
  </p:handoutMasterIdLst>
  <p:sldIdLst>
    <p:sldId id="256" r:id="rId2"/>
    <p:sldId id="272" r:id="rId3"/>
    <p:sldId id="273" r:id="rId4"/>
    <p:sldId id="274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21E4AEA4-8DFA-4A89-87EB-49C32662AFE0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191" autoAdjust="0"/>
    <p:restoredTop sz="91344" autoAdjust="0"/>
  </p:normalViewPr>
  <p:slideViewPr>
    <p:cSldViewPr snapToGrid="0" showGuides="1">
      <p:cViewPr varScale="1">
        <p:scale>
          <a:sx n="60" d="100"/>
          <a:sy n="60" d="100"/>
        </p:scale>
        <p:origin x="52" y="21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1710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D91178-905E-4181-A080-73FBE2A7F10F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EDC0C31-3BFD-43A2-B8EE-356E8F332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65520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649B93-516E-447E-9C4C-C287614C6398}" type="datetimeFigureOut">
              <a:rPr lang="en-US" smtClean="0"/>
              <a:t>6/14/2025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7908AF-65BE-457F-9D87-289A548E61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23204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You are welcome to use or modify these PowerPoints as needed. Feel free to change the design or layout to suit your ministry, school, home, or company. </a:t>
            </a:r>
            <a:r>
              <a:rPr lang="en-US"/>
              <a:t>More PowerPoint slides can be found at mobilehymns.org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246738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75F5C6C-52A3-E1C7-2B35-B931869965C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68EE6E4E-06E4-D42D-41CE-B933BF6626F5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36655F25-ABEE-1980-3424-F4570322D8E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FA106AA-E383-ED20-870D-CBE8717601C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97741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B03B743C-E187-26E3-C3B4-F9BC04A013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5357E39D-53B2-61B1-A776-E2AD10FC427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543AFC82-AF76-D178-D50E-DFA8AF11C13C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429B623-23ED-F6AD-3520-40DDE525B058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6020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CF3944E2-12CE-DB46-F6DB-3865C1E860BD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CFC13032-4F68-0E60-4148-DC6CA457BDF4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215F2249-8272-75D3-9A24-468D1099EB3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E5678C6-7C2F-D9BE-F8D3-022CD81CE973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87885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C4ACBA5-C88F-8B1C-D28C-F0E29E4700D2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D6613C38-3FF9-3844-3B2D-EE6E7D49FA38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4BB7DB8C-E441-4CF3-4C65-FCFCD5CB372B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3D31538-478F-12F9-4BDD-7B1E501D206E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477891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536A95FE-A5DE-F81F-6EF0-427F0CC36DB1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>
            <a:extLst>
              <a:ext uri="{FF2B5EF4-FFF2-40B4-BE49-F238E27FC236}">
                <a16:creationId xmlns:a16="http://schemas.microsoft.com/office/drawing/2014/main" id="{8577E9FA-2814-3FC2-B56F-3E56E5C9715C}"/>
              </a:ext>
            </a:extLst>
          </p:cNvPr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>
            <a:extLst>
              <a:ext uri="{FF2B5EF4-FFF2-40B4-BE49-F238E27FC236}">
                <a16:creationId xmlns:a16="http://schemas.microsoft.com/office/drawing/2014/main" id="{86F0D771-51E4-C784-92BB-4FE193E7A33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97DD4CE-ADED-20F2-43F2-7BE9368A19EB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7908AF-65BE-457F-9D87-289A548E61F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4222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127515-47F3-41DB-A42F-A9039912CD61}" type="datetime1">
              <a:rPr lang="en-US" smtClean="0"/>
              <a:t>6/14/2025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22999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4F1232-198D-487C-8BCE-B9FBD0C6CA76}" type="datetime1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84934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DF1B5E-1553-49F8-8919-A77AD28563C4}" type="datetime1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56485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62F99B-7AC9-4610-BD04-7535C152A915}" type="datetime1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43918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0501223-872F-4B29-8C14-A26EB20E3DBB}" type="datetime1">
              <a:rPr lang="en-US" smtClean="0"/>
              <a:t>6/14/2025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62656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C43D2-B831-46FA-B565-DE0A82EF9568}" type="datetime1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82815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A86C13-4924-499D-8BBE-68A41A46FEC4}" type="datetime1">
              <a:rPr lang="en-US" smtClean="0"/>
              <a:t>6/14/2025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989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A4D60A-1CE1-4B1F-BAE5-5965B4FD48F8}" type="datetime1">
              <a:rPr lang="en-US" smtClean="0"/>
              <a:t>6/14/2025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199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28625D-4FF3-4842-89AA-6FDE9DA5AFD0}" type="datetime1">
              <a:rPr lang="en-US" smtClean="0"/>
              <a:t>6/14/2025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61739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D50A10-98D0-4D56-893A-77BF97704E5C}" type="datetime1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2100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43827-9845-4EC6-AA27-C0A344C99379}" type="datetime1">
              <a:rPr lang="en-US" smtClean="0"/>
              <a:t>6/14/2025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068D91-5085-43EA-8734-9AB23AC0958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99614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13D2B6-4408-41DC-850D-A7DDFD432EEE}" type="datetime1">
              <a:rPr lang="en-US" smtClean="0"/>
              <a:t>6/14/2025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592117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Public Domain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068D91-5085-43EA-8734-9AB23AC0958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70387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Rectangle 44">
            <a:extLst>
              <a:ext uri="{FF2B5EF4-FFF2-40B4-BE49-F238E27FC236}">
                <a16:creationId xmlns:a16="http://schemas.microsoft.com/office/drawing/2014/main" id="{32BC26D8-82FB-445E-AA49-62A77D7C1E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>
            <a:extLst>
              <a:ext uri="{FF2B5EF4-FFF2-40B4-BE49-F238E27FC236}">
                <a16:creationId xmlns:a16="http://schemas.microsoft.com/office/drawing/2014/main" id="{CB44330D-EA18-4254-AA95-EB49948539B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77012" y="480060"/>
            <a:ext cx="11237976" cy="589788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31082C95-A985-3484-CBBF-F44CE955814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2229443"/>
            <a:ext cx="10905066" cy="2399114"/>
          </a:xfrm>
          <a:prstGeom prst="rect">
            <a:avLst/>
          </a:prstGeom>
        </p:spPr>
      </p:pic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1BB3449-75EB-4D8E-B2A2-D4B83125A5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defTabSz="914400">
              <a:spcAft>
                <a:spcPts val="600"/>
              </a:spcAft>
            </a:pPr>
            <a:r>
              <a:rPr lang="en-US" kern="1200">
                <a:solidFill>
                  <a:srgbClr val="FFFFFF"/>
                </a:solidFill>
                <a:latin typeface="+mn-lt"/>
                <a:ea typeface="+mn-ea"/>
                <a:cs typeface="+mn-cs"/>
              </a:rPr>
              <a:t>Public Domain</a:t>
            </a:r>
          </a:p>
        </p:txBody>
      </p:sp>
    </p:spTree>
    <p:extLst>
      <p:ext uri="{BB962C8B-B14F-4D97-AF65-F5344CB8AC3E}">
        <p14:creationId xmlns:p14="http://schemas.microsoft.com/office/powerpoint/2010/main" val="39953300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949B27F-C005-B165-5A8F-1B0B1ABBCF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E2F43B-543D-3A59-23A4-D9BACB660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E673645E-0810-829B-D97C-216A6CFDC63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20185"/>
            <a:ext cx="12192000" cy="6417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452073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7BFF7D90-44B1-61E5-0A61-F4492DF95D4B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2E1D66C-1818-AB96-A50C-48B29A57E4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00FAD69E-43D7-5CA3-ECD4-B161D60AB9FB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35145"/>
            <a:ext cx="12192000" cy="63877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63026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0D5F0DF-805D-C5C2-31FD-25BBE6406EC0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D564D89-77C9-54AB-C420-13C62DC594E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A0711B03-12DE-3061-9434-07918C4E2A6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5226"/>
            <a:ext cx="12192000" cy="644754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975948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82A161A-5DAE-6354-BD24-DDC6A11D7A0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A170D89B-1E13-7D22-9E07-D17D4D00D6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04BBB87-BA20-7FDD-1AC4-FD7C6F7841B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07264"/>
            <a:ext cx="12192000" cy="64434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359506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DE99F198-2BF9-751D-0838-BE44E9B8FCBA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A3ACC96-E357-A7AF-FC85-FCC0B6A64F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Public Domain</a:t>
            </a:r>
            <a:endParaRPr lang="en-US" dirty="0"/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238E6143-6AC5-00BD-35AB-E8E9463F3A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257584"/>
            <a:ext cx="12192000" cy="6342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68989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range">
      <a:dk1>
        <a:srgbClr val="000000"/>
      </a:dk1>
      <a:lt1>
        <a:sysClr val="window" lastClr="FFFFFF"/>
      </a:lt1>
      <a:dk2>
        <a:srgbClr val="637052"/>
      </a:dk2>
      <a:lt2>
        <a:srgbClr val="CCDDEA"/>
      </a:lt2>
      <a:accent1>
        <a:srgbClr val="E48312"/>
      </a:accent1>
      <a:accent2>
        <a:srgbClr val="BD582C"/>
      </a:accent2>
      <a:accent3>
        <a:srgbClr val="865640"/>
      </a:accent3>
      <a:accent4>
        <a:srgbClr val="9B8357"/>
      </a:accent4>
      <a:accent5>
        <a:srgbClr val="C2BC80"/>
      </a:accent5>
      <a:accent6>
        <a:srgbClr val="94A088"/>
      </a:accent6>
      <a:hlink>
        <a:srgbClr val="2998E3"/>
      </a:hlink>
      <a:folHlink>
        <a:srgbClr val="8C8C8C"/>
      </a:folHlink>
    </a:clrScheme>
    <a:fontScheme name="Arial">
      <a:maj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74</TotalTime>
  <Words>60</Words>
  <Application>Microsoft Office PowerPoint</Application>
  <PresentationFormat>Widescreen</PresentationFormat>
  <Paragraphs>13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Sarah Gothard</dc:creator>
  <cp:lastModifiedBy>Gothard, Sarah</cp:lastModifiedBy>
  <cp:revision>6</cp:revision>
  <dcterms:created xsi:type="dcterms:W3CDTF">2019-10-21T12:59:19Z</dcterms:created>
  <dcterms:modified xsi:type="dcterms:W3CDTF">2025-06-14T20:28:28Z</dcterms:modified>
</cp:coreProperties>
</file>