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7"/>
  </p:notesMasterIdLst>
  <p:handoutMasterIdLst>
    <p:handoutMasterId r:id="rId8"/>
  </p:handoutMasterIdLst>
  <p:sldIdLst>
    <p:sldId id="262" r:id="rId2"/>
    <p:sldId id="264" r:id="rId3"/>
    <p:sldId id="269" r:id="rId4"/>
    <p:sldId id="265" r:id="rId5"/>
    <p:sldId id="26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A"/>
    <a:srgbClr val="263D17"/>
    <a:srgbClr val="212123"/>
    <a:srgbClr val="651707"/>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09AA1-DD10-4837-A403-AB57FCD6E7A0}" v="15" dt="2020-08-30T17:21:18.72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06EF8531-DBCE-4A2C-8626-9C09C457013A}"/>
    <pc:docChg chg="custSel addSld delSld modSld modMainMaster">
      <pc:chgData name="Sarah Gothard" userId="0e53f415fda5f162" providerId="LiveId" clId="{06EF8531-DBCE-4A2C-8626-9C09C457013A}" dt="2020-08-28T20:47:20.439" v="44" actId="2696"/>
      <pc:docMkLst>
        <pc:docMk/>
      </pc:docMkLst>
      <pc:sldChg chg="addSp delSp modSp setBg">
        <pc:chgData name="Sarah Gothard" userId="0e53f415fda5f162" providerId="LiveId" clId="{06EF8531-DBCE-4A2C-8626-9C09C457013A}" dt="2020-08-28T20:46:52.821" v="34" actId="20577"/>
        <pc:sldMkLst>
          <pc:docMk/>
          <pc:sldMk cId="219344417" sldId="262"/>
        </pc:sldMkLst>
        <pc:spChg chg="mod">
          <ac:chgData name="Sarah Gothard" userId="0e53f415fda5f162" providerId="LiveId" clId="{06EF8531-DBCE-4A2C-8626-9C09C457013A}" dt="2020-08-28T20:46:52.821" v="34" actId="20577"/>
          <ac:spMkLst>
            <pc:docMk/>
            <pc:sldMk cId="219344417" sldId="262"/>
            <ac:spMk id="2" creationId="{311D2B00-B72D-4A5C-82B8-17407371CFFA}"/>
          </ac:spMkLst>
        </pc:spChg>
        <pc:picChg chg="del">
          <ac:chgData name="Sarah Gothard" userId="0e53f415fda5f162" providerId="LiveId" clId="{06EF8531-DBCE-4A2C-8626-9C09C457013A}" dt="2020-08-28T20:44:25.441" v="2" actId="478"/>
          <ac:picMkLst>
            <pc:docMk/>
            <pc:sldMk cId="219344417" sldId="262"/>
            <ac:picMk id="3" creationId="{BA84D811-38D5-40EE-B1B7-12B0A46505A5}"/>
          </ac:picMkLst>
        </pc:picChg>
        <pc:picChg chg="add mod">
          <ac:chgData name="Sarah Gothard" userId="0e53f415fda5f162" providerId="LiveId" clId="{06EF8531-DBCE-4A2C-8626-9C09C457013A}" dt="2020-08-28T20:44:43.278" v="11" actId="1076"/>
          <ac:picMkLst>
            <pc:docMk/>
            <pc:sldMk cId="219344417" sldId="262"/>
            <ac:picMk id="5" creationId="{812F2035-E825-48BB-A925-B709629D60BA}"/>
          </ac:picMkLst>
        </pc:picChg>
      </pc:sldChg>
      <pc:sldChg chg="addSp delSp modSp">
        <pc:chgData name="Sarah Gothard" userId="0e53f415fda5f162" providerId="LiveId" clId="{06EF8531-DBCE-4A2C-8626-9C09C457013A}" dt="2020-08-28T20:47:01.597" v="36"/>
        <pc:sldMkLst>
          <pc:docMk/>
          <pc:sldMk cId="795945589" sldId="264"/>
        </pc:sldMkLst>
        <pc:spChg chg="del">
          <ac:chgData name="Sarah Gothard" userId="0e53f415fda5f162" providerId="LiveId" clId="{06EF8531-DBCE-4A2C-8626-9C09C457013A}" dt="2020-08-28T20:46:59.653" v="35" actId="478"/>
          <ac:spMkLst>
            <pc:docMk/>
            <pc:sldMk cId="795945589" sldId="264"/>
            <ac:spMk id="2" creationId="{311D2B00-B72D-4A5C-82B8-17407371CFFA}"/>
          </ac:spMkLst>
        </pc:spChg>
        <pc:spChg chg="add">
          <ac:chgData name="Sarah Gothard" userId="0e53f415fda5f162" providerId="LiveId" clId="{06EF8531-DBCE-4A2C-8626-9C09C457013A}" dt="2020-08-28T20:47:01.597" v="36"/>
          <ac:spMkLst>
            <pc:docMk/>
            <pc:sldMk cId="795945589" sldId="264"/>
            <ac:spMk id="6" creationId="{40B1D98D-2B15-4C88-975F-C31CC598AB62}"/>
          </ac:spMkLst>
        </pc:spChg>
        <pc:picChg chg="add mod">
          <ac:chgData name="Sarah Gothard" userId="0e53f415fda5f162" providerId="LiveId" clId="{06EF8531-DBCE-4A2C-8626-9C09C457013A}" dt="2020-08-28T20:45:09.833" v="15" actId="1076"/>
          <ac:picMkLst>
            <pc:docMk/>
            <pc:sldMk cId="795945589" sldId="264"/>
            <ac:picMk id="3" creationId="{1A818D28-4A1B-4790-94EA-DF3F91651E15}"/>
          </ac:picMkLst>
        </pc:picChg>
        <pc:picChg chg="del">
          <ac:chgData name="Sarah Gothard" userId="0e53f415fda5f162" providerId="LiveId" clId="{06EF8531-DBCE-4A2C-8626-9C09C457013A}" dt="2020-08-28T20:44:27.283" v="3" actId="478"/>
          <ac:picMkLst>
            <pc:docMk/>
            <pc:sldMk cId="795945589" sldId="264"/>
            <ac:picMk id="5" creationId="{CF4A96A7-59A8-4C70-9D3A-C2B8464CD5E3}"/>
          </ac:picMkLst>
        </pc:picChg>
      </pc:sldChg>
      <pc:sldChg chg="addSp delSp modSp">
        <pc:chgData name="Sarah Gothard" userId="0e53f415fda5f162" providerId="LiveId" clId="{06EF8531-DBCE-4A2C-8626-9C09C457013A}" dt="2020-08-28T20:47:11.568" v="40"/>
        <pc:sldMkLst>
          <pc:docMk/>
          <pc:sldMk cId="573143584" sldId="265"/>
        </pc:sldMkLst>
        <pc:spChg chg="del">
          <ac:chgData name="Sarah Gothard" userId="0e53f415fda5f162" providerId="LiveId" clId="{06EF8531-DBCE-4A2C-8626-9C09C457013A}" dt="2020-08-28T20:47:10.727" v="39" actId="478"/>
          <ac:spMkLst>
            <pc:docMk/>
            <pc:sldMk cId="573143584" sldId="265"/>
            <ac:spMk id="2" creationId="{311D2B00-B72D-4A5C-82B8-17407371CFFA}"/>
          </ac:spMkLst>
        </pc:spChg>
        <pc:spChg chg="add">
          <ac:chgData name="Sarah Gothard" userId="0e53f415fda5f162" providerId="LiveId" clId="{06EF8531-DBCE-4A2C-8626-9C09C457013A}" dt="2020-08-28T20:47:11.568" v="40"/>
          <ac:spMkLst>
            <pc:docMk/>
            <pc:sldMk cId="573143584" sldId="265"/>
            <ac:spMk id="6" creationId="{A761026B-F158-4C1E-ACA2-2D3AEF99F56B}"/>
          </ac:spMkLst>
        </pc:spChg>
        <pc:picChg chg="del">
          <ac:chgData name="Sarah Gothard" userId="0e53f415fda5f162" providerId="LiveId" clId="{06EF8531-DBCE-4A2C-8626-9C09C457013A}" dt="2020-08-28T20:44:29.390" v="4" actId="478"/>
          <ac:picMkLst>
            <pc:docMk/>
            <pc:sldMk cId="573143584" sldId="265"/>
            <ac:picMk id="3" creationId="{EACC1F75-B8AF-485E-B91D-A615611281B6}"/>
          </ac:picMkLst>
        </pc:picChg>
        <pc:picChg chg="add mod">
          <ac:chgData name="Sarah Gothard" userId="0e53f415fda5f162" providerId="LiveId" clId="{06EF8531-DBCE-4A2C-8626-9C09C457013A}" dt="2020-08-28T20:46:05.539" v="23" actId="1076"/>
          <ac:picMkLst>
            <pc:docMk/>
            <pc:sldMk cId="573143584" sldId="265"/>
            <ac:picMk id="5" creationId="{37B6F2C5-1A4E-4152-8F9D-2F3DED6F5BF8}"/>
          </ac:picMkLst>
        </pc:picChg>
      </pc:sldChg>
      <pc:sldChg chg="addSp delSp modSp">
        <pc:chgData name="Sarah Gothard" userId="0e53f415fda5f162" providerId="LiveId" clId="{06EF8531-DBCE-4A2C-8626-9C09C457013A}" dt="2020-08-28T20:47:16.555" v="42"/>
        <pc:sldMkLst>
          <pc:docMk/>
          <pc:sldMk cId="2785732125" sldId="266"/>
        </pc:sldMkLst>
        <pc:spChg chg="del">
          <ac:chgData name="Sarah Gothard" userId="0e53f415fda5f162" providerId="LiveId" clId="{06EF8531-DBCE-4A2C-8626-9C09C457013A}" dt="2020-08-28T20:47:15.998" v="41" actId="478"/>
          <ac:spMkLst>
            <pc:docMk/>
            <pc:sldMk cId="2785732125" sldId="266"/>
            <ac:spMk id="2" creationId="{311D2B00-B72D-4A5C-82B8-17407371CFFA}"/>
          </ac:spMkLst>
        </pc:spChg>
        <pc:spChg chg="add">
          <ac:chgData name="Sarah Gothard" userId="0e53f415fda5f162" providerId="LiveId" clId="{06EF8531-DBCE-4A2C-8626-9C09C457013A}" dt="2020-08-28T20:47:16.555" v="42"/>
          <ac:spMkLst>
            <pc:docMk/>
            <pc:sldMk cId="2785732125" sldId="266"/>
            <ac:spMk id="7" creationId="{C1BCFF7B-767A-40DE-9114-FD52ACFA8623}"/>
          </ac:spMkLst>
        </pc:spChg>
        <pc:picChg chg="del">
          <ac:chgData name="Sarah Gothard" userId="0e53f415fda5f162" providerId="LiveId" clId="{06EF8531-DBCE-4A2C-8626-9C09C457013A}" dt="2020-08-28T20:44:31.626" v="5" actId="478"/>
          <ac:picMkLst>
            <pc:docMk/>
            <pc:sldMk cId="2785732125" sldId="266"/>
            <ac:picMk id="3" creationId="{654FC909-C374-4F06-92E9-0E16A6385D9D}"/>
          </ac:picMkLst>
        </pc:picChg>
        <pc:picChg chg="add del">
          <ac:chgData name="Sarah Gothard" userId="0e53f415fda5f162" providerId="LiveId" clId="{06EF8531-DBCE-4A2C-8626-9C09C457013A}" dt="2020-08-28T20:46:34.801" v="25" actId="478"/>
          <ac:picMkLst>
            <pc:docMk/>
            <pc:sldMk cId="2785732125" sldId="266"/>
            <ac:picMk id="5" creationId="{DFC15F3C-E6A2-4355-814C-BE009689AB98}"/>
          </ac:picMkLst>
        </pc:picChg>
        <pc:picChg chg="add mod">
          <ac:chgData name="Sarah Gothard" userId="0e53f415fda5f162" providerId="LiveId" clId="{06EF8531-DBCE-4A2C-8626-9C09C457013A}" dt="2020-08-28T20:46:44.174" v="30" actId="1076"/>
          <ac:picMkLst>
            <pc:docMk/>
            <pc:sldMk cId="2785732125" sldId="266"/>
            <ac:picMk id="6" creationId="{1C7359FB-2C98-4FF7-B13B-B85FCE433487}"/>
          </ac:picMkLst>
        </pc:picChg>
      </pc:sldChg>
      <pc:sldChg chg="delSp del">
        <pc:chgData name="Sarah Gothard" userId="0e53f415fda5f162" providerId="LiveId" clId="{06EF8531-DBCE-4A2C-8626-9C09C457013A}" dt="2020-08-28T20:47:19.483" v="43" actId="2696"/>
        <pc:sldMkLst>
          <pc:docMk/>
          <pc:sldMk cId="1960616176" sldId="267"/>
        </pc:sldMkLst>
        <pc:picChg chg="del">
          <ac:chgData name="Sarah Gothard" userId="0e53f415fda5f162" providerId="LiveId" clId="{06EF8531-DBCE-4A2C-8626-9C09C457013A}" dt="2020-08-28T20:44:33.685" v="6" actId="478"/>
          <ac:picMkLst>
            <pc:docMk/>
            <pc:sldMk cId="1960616176" sldId="267"/>
            <ac:picMk id="3" creationId="{12F0D6FF-B385-4436-8B10-775299D4308E}"/>
          </ac:picMkLst>
        </pc:picChg>
      </pc:sldChg>
      <pc:sldChg chg="delSp modSp del">
        <pc:chgData name="Sarah Gothard" userId="0e53f415fda5f162" providerId="LiveId" clId="{06EF8531-DBCE-4A2C-8626-9C09C457013A}" dt="2020-08-28T20:47:20.439" v="44" actId="2696"/>
        <pc:sldMkLst>
          <pc:docMk/>
          <pc:sldMk cId="1457406259" sldId="268"/>
        </pc:sldMkLst>
        <pc:picChg chg="del mod">
          <ac:chgData name="Sarah Gothard" userId="0e53f415fda5f162" providerId="LiveId" clId="{06EF8531-DBCE-4A2C-8626-9C09C457013A}" dt="2020-08-28T20:44:35.716" v="8" actId="478"/>
          <ac:picMkLst>
            <pc:docMk/>
            <pc:sldMk cId="1457406259" sldId="268"/>
            <ac:picMk id="3" creationId="{15986EBD-302F-4C98-BB06-3309685181D9}"/>
          </ac:picMkLst>
        </pc:picChg>
      </pc:sldChg>
      <pc:sldChg chg="addSp delSp modSp add">
        <pc:chgData name="Sarah Gothard" userId="0e53f415fda5f162" providerId="LiveId" clId="{06EF8531-DBCE-4A2C-8626-9C09C457013A}" dt="2020-08-28T20:47:07.044" v="38"/>
        <pc:sldMkLst>
          <pc:docMk/>
          <pc:sldMk cId="1400034149" sldId="269"/>
        </pc:sldMkLst>
        <pc:spChg chg="del">
          <ac:chgData name="Sarah Gothard" userId="0e53f415fda5f162" providerId="LiveId" clId="{06EF8531-DBCE-4A2C-8626-9C09C457013A}" dt="2020-08-28T20:47:06.401" v="37" actId="478"/>
          <ac:spMkLst>
            <pc:docMk/>
            <pc:sldMk cId="1400034149" sldId="269"/>
            <ac:spMk id="2" creationId="{311D2B00-B72D-4A5C-82B8-17407371CFFA}"/>
          </ac:spMkLst>
        </pc:spChg>
        <pc:spChg chg="add">
          <ac:chgData name="Sarah Gothard" userId="0e53f415fda5f162" providerId="LiveId" clId="{06EF8531-DBCE-4A2C-8626-9C09C457013A}" dt="2020-08-28T20:47:07.044" v="38"/>
          <ac:spMkLst>
            <pc:docMk/>
            <pc:sldMk cId="1400034149" sldId="269"/>
            <ac:spMk id="5" creationId="{4DE1F0EA-6164-4F95-AD0B-6D0861B133B9}"/>
          </ac:spMkLst>
        </pc:spChg>
        <pc:picChg chg="add mod">
          <ac:chgData name="Sarah Gothard" userId="0e53f415fda5f162" providerId="LiveId" clId="{06EF8531-DBCE-4A2C-8626-9C09C457013A}" dt="2020-08-28T20:45:40.533" v="20" actId="1076"/>
          <ac:picMkLst>
            <pc:docMk/>
            <pc:sldMk cId="1400034149" sldId="269"/>
            <ac:picMk id="3" creationId="{5BD693EB-11AC-4A18-8747-BD4BFA142DF5}"/>
          </ac:picMkLst>
        </pc:picChg>
      </pc:sldChg>
      <pc:sldMasterChg chg="setBg modSldLayout">
        <pc:chgData name="Sarah Gothard" userId="0e53f415fda5f162" providerId="LiveId" clId="{06EF8531-DBCE-4A2C-8626-9C09C457013A}" dt="2020-08-28T20:44:23.788" v="1"/>
        <pc:sldMasterMkLst>
          <pc:docMk/>
          <pc:sldMasterMk cId="1832437953" sldId="2147484326"/>
        </pc:sldMasterMkLst>
        <pc:sldLayoutChg chg="setBg">
          <pc:chgData name="Sarah Gothard" userId="0e53f415fda5f162" providerId="LiveId" clId="{06EF8531-DBCE-4A2C-8626-9C09C457013A}" dt="2020-08-28T20:44:23.788" v="1"/>
          <pc:sldLayoutMkLst>
            <pc:docMk/>
            <pc:sldMasterMk cId="1832437953" sldId="2147484326"/>
            <pc:sldLayoutMk cId="3205999955" sldId="2147484309"/>
          </pc:sldLayoutMkLst>
        </pc:sldLayoutChg>
        <pc:sldLayoutChg chg="setBg">
          <pc:chgData name="Sarah Gothard" userId="0e53f415fda5f162" providerId="LiveId" clId="{06EF8531-DBCE-4A2C-8626-9C09C457013A}" dt="2020-08-28T20:44:23.788" v="1"/>
          <pc:sldLayoutMkLst>
            <pc:docMk/>
            <pc:sldMasterMk cId="1832437953" sldId="2147484326"/>
            <pc:sldLayoutMk cId="2658554116" sldId="2147484310"/>
          </pc:sldLayoutMkLst>
        </pc:sldLayoutChg>
        <pc:sldLayoutChg chg="setBg">
          <pc:chgData name="Sarah Gothard" userId="0e53f415fda5f162" providerId="LiveId" clId="{06EF8531-DBCE-4A2C-8626-9C09C457013A}" dt="2020-08-28T20:44:23.788" v="1"/>
          <pc:sldLayoutMkLst>
            <pc:docMk/>
            <pc:sldMasterMk cId="1832437953" sldId="2147484326"/>
            <pc:sldLayoutMk cId="3132805847" sldId="2147484327"/>
          </pc:sldLayoutMkLst>
        </pc:sldLayoutChg>
        <pc:sldLayoutChg chg="setBg">
          <pc:chgData name="Sarah Gothard" userId="0e53f415fda5f162" providerId="LiveId" clId="{06EF8531-DBCE-4A2C-8626-9C09C457013A}" dt="2020-08-28T20:44:23.788" v="1"/>
          <pc:sldLayoutMkLst>
            <pc:docMk/>
            <pc:sldMasterMk cId="1832437953" sldId="2147484326"/>
            <pc:sldLayoutMk cId="1942592452" sldId="2147484328"/>
          </pc:sldLayoutMkLst>
        </pc:sldLayoutChg>
        <pc:sldLayoutChg chg="setBg">
          <pc:chgData name="Sarah Gothard" userId="0e53f415fda5f162" providerId="LiveId" clId="{06EF8531-DBCE-4A2C-8626-9C09C457013A}" dt="2020-08-28T20:44:23.788" v="1"/>
          <pc:sldLayoutMkLst>
            <pc:docMk/>
            <pc:sldMasterMk cId="1832437953" sldId="2147484326"/>
            <pc:sldLayoutMk cId="4085771745" sldId="2147484329"/>
          </pc:sldLayoutMkLst>
        </pc:sldLayoutChg>
        <pc:sldLayoutChg chg="setBg">
          <pc:chgData name="Sarah Gothard" userId="0e53f415fda5f162" providerId="LiveId" clId="{06EF8531-DBCE-4A2C-8626-9C09C457013A}" dt="2020-08-28T20:44:23.788" v="1"/>
          <pc:sldLayoutMkLst>
            <pc:docMk/>
            <pc:sldMasterMk cId="1832437953" sldId="2147484326"/>
            <pc:sldLayoutMk cId="1457764122" sldId="2147484330"/>
          </pc:sldLayoutMkLst>
        </pc:sldLayoutChg>
        <pc:sldLayoutChg chg="setBg">
          <pc:chgData name="Sarah Gothard" userId="0e53f415fda5f162" providerId="LiveId" clId="{06EF8531-DBCE-4A2C-8626-9C09C457013A}" dt="2020-08-28T20:44:23.788" v="1"/>
          <pc:sldLayoutMkLst>
            <pc:docMk/>
            <pc:sldMasterMk cId="1832437953" sldId="2147484326"/>
            <pc:sldLayoutMk cId="3634037759" sldId="2147484331"/>
          </pc:sldLayoutMkLst>
        </pc:sldLayoutChg>
        <pc:sldLayoutChg chg="setBg">
          <pc:chgData name="Sarah Gothard" userId="0e53f415fda5f162" providerId="LiveId" clId="{06EF8531-DBCE-4A2C-8626-9C09C457013A}" dt="2020-08-28T20:44:23.788" v="1"/>
          <pc:sldLayoutMkLst>
            <pc:docMk/>
            <pc:sldMasterMk cId="1832437953" sldId="2147484326"/>
            <pc:sldLayoutMk cId="2649658820" sldId="2147484332"/>
          </pc:sldLayoutMkLst>
        </pc:sldLayoutChg>
        <pc:sldLayoutChg chg="setBg">
          <pc:chgData name="Sarah Gothard" userId="0e53f415fda5f162" providerId="LiveId" clId="{06EF8531-DBCE-4A2C-8626-9C09C457013A}" dt="2020-08-28T20:44:23.788" v="1"/>
          <pc:sldLayoutMkLst>
            <pc:docMk/>
            <pc:sldMasterMk cId="1832437953" sldId="2147484326"/>
            <pc:sldLayoutMk cId="1888902542" sldId="2147484333"/>
          </pc:sldLayoutMkLst>
        </pc:sldLayoutChg>
        <pc:sldLayoutChg chg="setBg">
          <pc:chgData name="Sarah Gothard" userId="0e53f415fda5f162" providerId="LiveId" clId="{06EF8531-DBCE-4A2C-8626-9C09C457013A}" dt="2020-08-28T20:44:23.788" v="1"/>
          <pc:sldLayoutMkLst>
            <pc:docMk/>
            <pc:sldMasterMk cId="1832437953" sldId="2147484326"/>
            <pc:sldLayoutMk cId="3637217414" sldId="2147484334"/>
          </pc:sldLayoutMkLst>
        </pc:sldLayoutChg>
        <pc:sldLayoutChg chg="setBg">
          <pc:chgData name="Sarah Gothard" userId="0e53f415fda5f162" providerId="LiveId" clId="{06EF8531-DBCE-4A2C-8626-9C09C457013A}" dt="2020-08-28T20:44:23.788" v="1"/>
          <pc:sldLayoutMkLst>
            <pc:docMk/>
            <pc:sldMasterMk cId="1832437953" sldId="2147484326"/>
            <pc:sldLayoutMk cId="3364641074" sldId="2147484335"/>
          </pc:sldLayoutMkLst>
        </pc:sldLayoutChg>
        <pc:sldLayoutChg chg="setBg">
          <pc:chgData name="Sarah Gothard" userId="0e53f415fda5f162" providerId="LiveId" clId="{06EF8531-DBCE-4A2C-8626-9C09C457013A}" dt="2020-08-28T20:44:23.788" v="1"/>
          <pc:sldLayoutMkLst>
            <pc:docMk/>
            <pc:sldMasterMk cId="1832437953" sldId="2147484326"/>
            <pc:sldLayoutMk cId="3670018150" sldId="2147484336"/>
          </pc:sldLayoutMkLst>
        </pc:sldLayoutChg>
        <pc:sldLayoutChg chg="setBg">
          <pc:chgData name="Sarah Gothard" userId="0e53f415fda5f162" providerId="LiveId" clId="{06EF8531-DBCE-4A2C-8626-9C09C457013A}" dt="2020-08-28T20:44:23.788" v="1"/>
          <pc:sldLayoutMkLst>
            <pc:docMk/>
            <pc:sldMasterMk cId="1832437953" sldId="2147484326"/>
            <pc:sldLayoutMk cId="1295256786" sldId="2147484337"/>
          </pc:sldLayoutMkLst>
        </pc:sldLayoutChg>
        <pc:sldLayoutChg chg="setBg">
          <pc:chgData name="Sarah Gothard" userId="0e53f415fda5f162" providerId="LiveId" clId="{06EF8531-DBCE-4A2C-8626-9C09C457013A}" dt="2020-08-28T20:44:23.788" v="1"/>
          <pc:sldLayoutMkLst>
            <pc:docMk/>
            <pc:sldMasterMk cId="1832437953" sldId="2147484326"/>
            <pc:sldLayoutMk cId="3637624871" sldId="2147484338"/>
          </pc:sldLayoutMkLst>
        </pc:sldLayoutChg>
        <pc:sldLayoutChg chg="setBg">
          <pc:chgData name="Sarah Gothard" userId="0e53f415fda5f162" providerId="LiveId" clId="{06EF8531-DBCE-4A2C-8626-9C09C457013A}" dt="2020-08-28T20:44:23.788" v="1"/>
          <pc:sldLayoutMkLst>
            <pc:docMk/>
            <pc:sldMasterMk cId="1832437953" sldId="2147484326"/>
            <pc:sldLayoutMk cId="1014048565" sldId="2147484339"/>
          </pc:sldLayoutMkLst>
        </pc:sldLayoutChg>
        <pc:sldLayoutChg chg="setBg">
          <pc:chgData name="Sarah Gothard" userId="0e53f415fda5f162" providerId="LiveId" clId="{06EF8531-DBCE-4A2C-8626-9C09C457013A}" dt="2020-08-28T20:44:23.788" v="1"/>
          <pc:sldLayoutMkLst>
            <pc:docMk/>
            <pc:sldMasterMk cId="1832437953" sldId="2147484326"/>
            <pc:sldLayoutMk cId="1060033603" sldId="2147484340"/>
          </pc:sldLayoutMkLst>
        </pc:sldLayoutChg>
        <pc:sldLayoutChg chg="setBg">
          <pc:chgData name="Sarah Gothard" userId="0e53f415fda5f162" providerId="LiveId" clId="{06EF8531-DBCE-4A2C-8626-9C09C457013A}" dt="2020-08-28T20:44:23.788" v="1"/>
          <pc:sldLayoutMkLst>
            <pc:docMk/>
            <pc:sldMasterMk cId="1832437953" sldId="2147484326"/>
            <pc:sldLayoutMk cId="4244012928" sldId="2147484341"/>
          </pc:sldLayoutMkLst>
        </pc:sldLayoutChg>
        <pc:sldLayoutChg chg="setBg">
          <pc:chgData name="Sarah Gothard" userId="0e53f415fda5f162" providerId="LiveId" clId="{06EF8531-DBCE-4A2C-8626-9C09C457013A}" dt="2020-08-28T20:44:23.788" v="1"/>
          <pc:sldLayoutMkLst>
            <pc:docMk/>
            <pc:sldMasterMk cId="1832437953" sldId="2147484326"/>
            <pc:sldLayoutMk cId="1481047938" sldId="2147484342"/>
          </pc:sldLayoutMkLst>
        </pc:sldLayoutChg>
        <pc:sldLayoutChg chg="setBg">
          <pc:chgData name="Sarah Gothard" userId="0e53f415fda5f162" providerId="LiveId" clId="{06EF8531-DBCE-4A2C-8626-9C09C457013A}" dt="2020-08-28T20:44:23.788" v="1"/>
          <pc:sldLayoutMkLst>
            <pc:docMk/>
            <pc:sldMasterMk cId="1832437953" sldId="2147484326"/>
            <pc:sldLayoutMk cId="2705240723" sldId="2147484343"/>
          </pc:sldLayoutMkLst>
        </pc:sldLayoutChg>
      </pc:sldMasterChg>
    </pc:docChg>
  </pc:docChgLst>
  <pc:docChgLst>
    <pc:chgData name="Sarah Gothard" userId="0e53f415fda5f162" providerId="LiveId" clId="{A0309AA1-DD10-4837-A403-AB57FCD6E7A0}"/>
    <pc:docChg chg="custSel modSld">
      <pc:chgData name="Sarah Gothard" userId="0e53f415fda5f162" providerId="LiveId" clId="{A0309AA1-DD10-4837-A403-AB57FCD6E7A0}" dt="2020-08-30T17:21:25.285" v="7" actId="1076"/>
      <pc:docMkLst>
        <pc:docMk/>
      </pc:docMkLst>
      <pc:sldChg chg="addSp delSp modSp">
        <pc:chgData name="Sarah Gothard" userId="0e53f415fda5f162" providerId="LiveId" clId="{A0309AA1-DD10-4837-A403-AB57FCD6E7A0}" dt="2020-08-30T17:21:25.285" v="7" actId="1076"/>
        <pc:sldMkLst>
          <pc:docMk/>
          <pc:sldMk cId="2785732125" sldId="266"/>
        </pc:sldMkLst>
        <pc:picChg chg="add mod">
          <ac:chgData name="Sarah Gothard" userId="0e53f415fda5f162" providerId="LiveId" clId="{A0309AA1-DD10-4837-A403-AB57FCD6E7A0}" dt="2020-08-30T17:21:25.285" v="7" actId="1076"/>
          <ac:picMkLst>
            <pc:docMk/>
            <pc:sldMk cId="2785732125" sldId="266"/>
            <ac:picMk id="2" creationId="{E071C6E3-76BC-4AB7-91D1-F398C93DB46E}"/>
          </ac:picMkLst>
        </pc:picChg>
        <pc:picChg chg="del">
          <ac:chgData name="Sarah Gothard" userId="0e53f415fda5f162" providerId="LiveId" clId="{A0309AA1-DD10-4837-A403-AB57FCD6E7A0}" dt="2020-08-30T17:21:18.522" v="4" actId="478"/>
          <ac:picMkLst>
            <pc:docMk/>
            <pc:sldMk cId="2785732125" sldId="266"/>
            <ac:picMk id="6" creationId="{1C7359FB-2C98-4FF7-B13B-B85FCE433487}"/>
          </ac:picMkLst>
        </pc:picChg>
      </pc:sldChg>
      <pc:sldChg chg="addSp delSp modSp">
        <pc:chgData name="Sarah Gothard" userId="0e53f415fda5f162" providerId="LiveId" clId="{A0309AA1-DD10-4837-A403-AB57FCD6E7A0}" dt="2020-08-30T17:20:48.229" v="3" actId="1076"/>
        <pc:sldMkLst>
          <pc:docMk/>
          <pc:sldMk cId="1400034149" sldId="269"/>
        </pc:sldMkLst>
        <pc:picChg chg="add mod">
          <ac:chgData name="Sarah Gothard" userId="0e53f415fda5f162" providerId="LiveId" clId="{A0309AA1-DD10-4837-A403-AB57FCD6E7A0}" dt="2020-08-30T17:20:48.229" v="3" actId="1076"/>
          <ac:picMkLst>
            <pc:docMk/>
            <pc:sldMk cId="1400034149" sldId="269"/>
            <ac:picMk id="2" creationId="{C9510980-F17D-4E59-AB26-7F27498D12B6}"/>
          </ac:picMkLst>
        </pc:picChg>
        <pc:picChg chg="del">
          <ac:chgData name="Sarah Gothard" userId="0e53f415fda5f162" providerId="LiveId" clId="{A0309AA1-DD10-4837-A403-AB57FCD6E7A0}" dt="2020-08-30T17:20:39.463" v="0" actId="478"/>
          <ac:picMkLst>
            <pc:docMk/>
            <pc:sldMk cId="1400034149" sldId="269"/>
            <ac:picMk id="3" creationId="{5BD693EB-11AC-4A18-8747-BD4BFA142DF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8/30/2020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8/30/2020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8/30/2020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8/30/2020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8/30/2020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8/30/2020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8/30/2020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8/30/2020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8/30/2020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8/30/2020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8/30/2020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8/30/2020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8/30/2020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8/30/2020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8/30/2020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8/30/2020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8/30/2020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E2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8/30/2020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2F2035-E825-48BB-A925-B709629D60BA}"/>
              </a:ext>
            </a:extLst>
          </p:cNvPr>
          <p:cNvPicPr>
            <a:picLocks noChangeAspect="1"/>
          </p:cNvPicPr>
          <p:nvPr/>
        </p:nvPicPr>
        <p:blipFill>
          <a:blip r:embed="rId3"/>
          <a:stretch>
            <a:fillRect/>
          </a:stretch>
        </p:blipFill>
        <p:spPr>
          <a:xfrm>
            <a:off x="845574" y="2795392"/>
            <a:ext cx="10500852" cy="1267216"/>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A818D28-4A1B-4790-94EA-DF3F91651E15}"/>
              </a:ext>
            </a:extLst>
          </p:cNvPr>
          <p:cNvPicPr>
            <a:picLocks noChangeAspect="1"/>
          </p:cNvPicPr>
          <p:nvPr/>
        </p:nvPicPr>
        <p:blipFill>
          <a:blip r:embed="rId2"/>
          <a:stretch>
            <a:fillRect/>
          </a:stretch>
        </p:blipFill>
        <p:spPr>
          <a:xfrm>
            <a:off x="884904" y="567097"/>
            <a:ext cx="10397613" cy="5694106"/>
          </a:xfrm>
          <a:prstGeom prst="rect">
            <a:avLst/>
          </a:prstGeom>
        </p:spPr>
      </p:pic>
      <p:sp>
        <p:nvSpPr>
          <p:cNvPr id="6" name="Footer Placeholder 1">
            <a:extLst>
              <a:ext uri="{FF2B5EF4-FFF2-40B4-BE49-F238E27FC236}">
                <a16:creationId xmlns:a16="http://schemas.microsoft.com/office/drawing/2014/main" id="{40B1D98D-2B15-4C88-975F-C31CC598AB6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4DE1F0EA-6164-4F95-AD0B-6D0861B133B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C9510980-F17D-4E59-AB26-7F27498D12B6}"/>
              </a:ext>
            </a:extLst>
          </p:cNvPr>
          <p:cNvPicPr>
            <a:picLocks noChangeAspect="1"/>
          </p:cNvPicPr>
          <p:nvPr/>
        </p:nvPicPr>
        <p:blipFill>
          <a:blip r:embed="rId2"/>
          <a:stretch>
            <a:fillRect/>
          </a:stretch>
        </p:blipFill>
        <p:spPr>
          <a:xfrm>
            <a:off x="980769" y="554774"/>
            <a:ext cx="10205884" cy="5718752"/>
          </a:xfrm>
          <a:prstGeom prst="rect">
            <a:avLst/>
          </a:prstGeom>
        </p:spPr>
      </p:pic>
    </p:spTree>
    <p:extLst>
      <p:ext uri="{BB962C8B-B14F-4D97-AF65-F5344CB8AC3E}">
        <p14:creationId xmlns:p14="http://schemas.microsoft.com/office/powerpoint/2010/main" val="140003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B6F2C5-1A4E-4152-8F9D-2F3DED6F5BF8}"/>
              </a:ext>
            </a:extLst>
          </p:cNvPr>
          <p:cNvPicPr>
            <a:picLocks noChangeAspect="1"/>
          </p:cNvPicPr>
          <p:nvPr/>
        </p:nvPicPr>
        <p:blipFill>
          <a:blip r:embed="rId2"/>
          <a:stretch>
            <a:fillRect/>
          </a:stretch>
        </p:blipFill>
        <p:spPr>
          <a:xfrm>
            <a:off x="1044677" y="626476"/>
            <a:ext cx="10102645" cy="5575348"/>
          </a:xfrm>
          <a:prstGeom prst="rect">
            <a:avLst/>
          </a:prstGeom>
        </p:spPr>
      </p:pic>
      <p:sp>
        <p:nvSpPr>
          <p:cNvPr id="6" name="Footer Placeholder 1">
            <a:extLst>
              <a:ext uri="{FF2B5EF4-FFF2-40B4-BE49-F238E27FC236}">
                <a16:creationId xmlns:a16="http://schemas.microsoft.com/office/drawing/2014/main" id="{A761026B-F158-4C1E-ACA2-2D3AEF99F56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57314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1">
            <a:extLst>
              <a:ext uri="{FF2B5EF4-FFF2-40B4-BE49-F238E27FC236}">
                <a16:creationId xmlns:a16="http://schemas.microsoft.com/office/drawing/2014/main" id="{C1BCFF7B-767A-40DE-9114-FD52ACFA862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E071C6E3-76BC-4AB7-91D1-F398C93DB46E}"/>
              </a:ext>
            </a:extLst>
          </p:cNvPr>
          <p:cNvPicPr>
            <a:picLocks noChangeAspect="1"/>
          </p:cNvPicPr>
          <p:nvPr/>
        </p:nvPicPr>
        <p:blipFill>
          <a:blip r:embed="rId2"/>
          <a:stretch>
            <a:fillRect/>
          </a:stretch>
        </p:blipFill>
        <p:spPr>
          <a:xfrm>
            <a:off x="1224532" y="660501"/>
            <a:ext cx="9718357" cy="5507298"/>
          </a:xfrm>
          <a:prstGeom prst="rect">
            <a:avLst/>
          </a:prstGeom>
        </p:spPr>
      </p:pic>
    </p:spTree>
    <p:extLst>
      <p:ext uri="{BB962C8B-B14F-4D97-AF65-F5344CB8AC3E}">
        <p14:creationId xmlns:p14="http://schemas.microsoft.com/office/powerpoint/2010/main" val="2785732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63</Words>
  <Application>Microsoft Office PowerPoint</Application>
  <PresentationFormat>Widescreen</PresentationFormat>
  <Paragraphs>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2020-08-30T17:21:27Z</dcterms:modified>
</cp:coreProperties>
</file>