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8"/>
  </p:notesMasterIdLst>
  <p:sldIdLst>
    <p:sldId id="339" r:id="rId3"/>
    <p:sldId id="256" r:id="rId4"/>
    <p:sldId id="340" r:id="rId5"/>
    <p:sldId id="341" r:id="rId6"/>
    <p:sldId id="34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D947D4-7A54-4EAC-9D4E-02B41570F9B6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6A1ECC-128E-4D18-9002-E914DDCC9F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995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08103-9D4C-081E-EB05-655417C95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F6E4A2-D918-C472-ADE5-4F018FA59F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479E4E-BB26-8A03-06BB-0CD6C2E9D6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You are welcome to use or modify these PowerPoints as needed. Feel free to change the design or layout to suit your ministry, school, home, or company. </a:t>
            </a:r>
            <a:r>
              <a:rPr lang="en-US"/>
              <a:t>More PowerPoint slides can be found at mobilehymns.org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C45538-A705-90DA-4DD8-414A768FBC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7908AF-65BE-457F-9D87-289A548E61F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7907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CF1AE-E79B-9F81-D5D4-F398B942AA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36306B-E091-7CB6-C672-2C5315B9A1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0E603A-83CE-610A-5635-589857BE5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40744-BDAE-48A2-AB17-2C1B3EBA12E6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F858D7-5972-80D1-C160-4FFB867D5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C2FF2E-FD04-73D3-2278-F9217724D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1C087-BD73-4624-A94A-323EFF647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919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981E1-4E40-B58E-D548-58894BF83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73E4F4-2A66-DFBC-02C8-F00E3DF295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04034B-2320-D621-AE7C-EBEA48BDA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40744-BDAE-48A2-AB17-2C1B3EBA12E6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B9B27B-5936-44D0-2129-63E0054C9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61A5EB-E342-1580-DF9D-C72579256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1C087-BD73-4624-A94A-323EFF647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486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9D58DBB-8D01-BA4A-7263-ADE57407F9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5C5432-AEE0-CB38-1455-8CE25CB184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361BC5-D09D-81DD-1A6B-8997B4C52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40744-BDAE-48A2-AB17-2C1B3EBA12E6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CAC007-10E9-9A47-5326-24965A8B8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1A10C-C134-9406-B2C4-7F6866ED0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1C087-BD73-4624-A94A-323EFF647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9132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AEC554F0-E5B4-8F41-9B02-A5CC48A928E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0" y="0"/>
            <a:ext cx="12192000" cy="66659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262049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14B0A9-0186-497C-8711-C9C8F6415D24}" type="datetime1">
              <a:rPr lang="en-US" smtClean="0"/>
              <a:t>6/13/2026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4815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D04E42-5CCB-49C6-AB42-6905F6B81218}" type="datetime1">
              <a:rPr lang="en-US" smtClean="0"/>
              <a:t>6/13/2026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11">
            <a:extLst>
              <a:ext uri="{FF2B5EF4-FFF2-40B4-BE49-F238E27FC236}">
                <a16:creationId xmlns:a16="http://schemas.microsoft.com/office/drawing/2014/main" id="{904A3627-209E-6492-FB1E-B61E6DA8ADE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0"/>
            <a:ext cx="12192000" cy="66659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302848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51F73F-7CEA-43BB-A41F-F4B64A7EC9D1}" type="datetime1">
              <a:rPr lang="en-US" smtClean="0"/>
              <a:t>6/13/2026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2470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4EC99E-6062-4854-93A7-E8427FFD14FA}" type="datetime1">
              <a:rPr lang="en-US" smtClean="0"/>
              <a:t>6/13/2026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814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67595D-A4DE-4C64-B72E-27955F711399}" type="datetime1">
              <a:rPr lang="en-US" smtClean="0"/>
              <a:t>6/13/2026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9960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EB4AC5-270F-49FE-BDDE-66D71CEE792C}" type="datetime1">
              <a:rPr lang="en-US" smtClean="0"/>
              <a:t>6/13/2026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3380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41A5C3-AF63-4931-AAC6-28834851B5FC}" type="datetime1">
              <a:rPr lang="en-US" smtClean="0"/>
              <a:t>6/13/2026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037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A99DE-E611-A2CB-5D7B-2BF260742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08C6F7-C7F3-9732-5100-4A79E7A164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5AF58C-8BD9-E82D-7635-61938EC85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40744-BDAE-48A2-AB17-2C1B3EBA12E6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1B8D4E-7D6C-F726-0003-385944A80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D797DC-09A2-74E0-C596-75CF3A3CB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1C087-BD73-4624-A94A-323EFF647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3554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EB6CFF-36C4-4705-9665-D0CA3AA4FA31}" type="datetime1">
              <a:rPr lang="en-US" smtClean="0"/>
              <a:t>6/13/2026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4645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A2641C-42EA-469E-8B34-6B12E51DE84E}" type="datetime1">
              <a:rPr lang="en-US" smtClean="0"/>
              <a:t>6/13/2026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9614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3BFA96-5E6F-4BAE-A9CF-2DC64591F103}" type="datetime1">
              <a:rPr lang="en-US" smtClean="0"/>
              <a:t>6/13/2026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0781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0CE53C-B4B1-4D35-864C-C014093F5EA2}" type="datetime1">
              <a:rPr lang="en-US" smtClean="0"/>
              <a:t>6/13/2026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501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69C87-46FD-F844-6B11-F7E130744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530903-3876-97F9-250F-09362362C8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355760-34D1-0F6F-CD08-5BB4D98F7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40744-BDAE-48A2-AB17-2C1B3EBA12E6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7C49DC-7FBA-2225-F2F3-59BEE72AD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4C9241-0B43-F52E-BAC6-C547D8E43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1C087-BD73-4624-A94A-323EFF647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436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CD5D5-D069-107B-E163-C592B4809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4B1102-25A0-2A03-0DC9-FFB1677227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237E36-14E9-6506-2A5C-05C75DEDEF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A1075E-2AD1-017E-63F5-D01556FD9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40744-BDAE-48A2-AB17-2C1B3EBA12E6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0F7C46-F092-5CC0-4519-D85FC7842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691A15-F92D-E68B-7F76-32C764759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1C087-BD73-4624-A94A-323EFF647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054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EFF18-993D-66D6-BA95-B7A6DA57F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51A060-5E7C-9288-F1E2-96110EE0F8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22F531-FF35-54F9-7ED0-968776D158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9541EC-BB2C-2613-F288-D0C18136DF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9CBB9A-B6EF-6B5A-7045-EECE1FDB48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A4F56C2-AAF0-729F-F022-164BF2C07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40744-BDAE-48A2-AB17-2C1B3EBA12E6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D4E0E79-AC5D-4AD5-BFB4-C545F2633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5288EE-5B9B-BA55-69AF-DC3813E03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1C087-BD73-4624-A94A-323EFF647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457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5CEB2-338A-07C6-E4FF-0D2C43909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17C0CC-A0D1-2AFF-956D-5666C2C76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40744-BDAE-48A2-AB17-2C1B3EBA12E6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D60279-8645-0752-6725-584C71282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311E61-F574-5580-24DD-ED7607386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1C087-BD73-4624-A94A-323EFF647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685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BF057FC-21BC-52B2-7E91-A7B243647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40744-BDAE-48A2-AB17-2C1B3EBA12E6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52D050-0CC7-7944-E0E4-EB50A6790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772003-1EB8-AB7B-BA89-CA45249F0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1C087-BD73-4624-A94A-323EFF647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397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0D6B1-DB24-4E26-AB07-0D6C7C4D8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A51D61-5414-CECE-5153-2E9BBB6C0C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E3593F-8F80-9D7C-DCD2-30D8B7CD72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63AEF9-1FC0-DCBC-C073-6B974E903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40744-BDAE-48A2-AB17-2C1B3EBA12E6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27B432-E66B-69C3-2A10-1B865C398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B2EE66-D446-8422-89B9-8CAF85BC6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1C087-BD73-4624-A94A-323EFF647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98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06C36-33A8-4723-D3F8-ED432A973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B6ACC1B-C3F6-452E-0D1A-0D361DC0F2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6ECC4F-640E-8BC2-A564-BF96D7F976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534462-158D-26DC-8B7E-20B88EAD5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40744-BDAE-48A2-AB17-2C1B3EBA12E6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806BD3-FFBC-C3CF-C059-AF3BF219C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19739B-5625-E85C-8892-93676F53D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1C087-BD73-4624-A94A-323EFF647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373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5F8110E-45DF-B6A6-394D-C61BE6BEF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C9192B-935F-4C73-DCC8-6EB406C9FB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CFA689-1E96-6475-25A3-A87899EEC1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B40744-BDAE-48A2-AB17-2C1B3EBA12E6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D9BE47-4B3D-DB72-7555-3EA518006A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5000" y="6603999"/>
            <a:ext cx="107950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FA0D2B-6ECB-704E-11F9-21E7EFDB1F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7F1C087-BD73-4624-A94A-323EFF647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338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5000" y="6604000"/>
            <a:ext cx="107950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587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987C49-136A-F915-4150-9A83720FE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angle 93">
            <a:extLst>
              <a:ext uri="{FF2B5EF4-FFF2-40B4-BE49-F238E27FC236}">
                <a16:creationId xmlns:a16="http://schemas.microsoft.com/office/drawing/2014/main" id="{44731117-3976-4491-A1BD-0E0F5020AD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0073BCFC-A707-B537-BEF3-666086705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A6211C-4BD7-6F98-0607-29C465598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3467" y="6356350"/>
            <a:ext cx="11237976" cy="5016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Public Domain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75AC4B-6E7A-7F5D-4D0D-A30B7640E10E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2424556"/>
            <a:ext cx="10287000" cy="200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353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513EADF-4C9B-2675-CF32-628688ABB4C2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A1D12B2-74FB-1BBA-2E11-FC5E8DA4B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3619070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28C98A6-5AD5-9F95-C1AB-808068E0FFE1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6AC1E4C7-AB6B-1CB5-4729-8F3AA24FB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1835269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067BC67-B1A3-EF67-6CE0-A76E32D82D42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5815BC3-1D86-BA99-3828-A102A1A89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566042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F1842D4-A608-26C8-4FEE-2006B2D2A5FD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6D0FA63-3299-45AB-FA6E-1106717DF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42023381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53</Words>
  <Application>Microsoft Office PowerPoint</Application>
  <PresentationFormat>Widescreen</PresentationFormat>
  <Paragraphs>7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Aptos</vt:lpstr>
      <vt:lpstr>Aptos Display</vt:lpstr>
      <vt:lpstr>Arial</vt:lpstr>
      <vt:lpstr>Calibri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Gothard, Sarah</dc:creator>
  <cp:lastModifiedBy>Gothard, Sarah</cp:lastModifiedBy>
  <cp:revision>2</cp:revision>
  <dcterms:created xsi:type="dcterms:W3CDTF">2026-06-13T11:01:20Z</dcterms:created>
  <dcterms:modified xsi:type="dcterms:W3CDTF">2026-06-13T11:14:38Z</dcterms:modified>
</cp:coreProperties>
</file>