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FD788-7A16-4762-B350-3A4C41F26C99}" v="4" dt="2019-09-28T19:39:11.71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713" autoAdjust="0"/>
  </p:normalViewPr>
  <p:slideViewPr>
    <p:cSldViewPr snapToGrid="0" showGuides="1">
      <p:cViewPr varScale="1">
        <p:scale>
          <a:sx n="66" d="100"/>
          <a:sy n="66" d="100"/>
        </p:scale>
        <p:origin x="19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6CD49B5-AE0F-423C-BA23-D4630EABC589}"/>
    <pc:docChg chg="undo custSel addSld delSld modSld">
      <pc:chgData name="Sarah Gothard" userId="0e53f415fda5f162" providerId="LiveId" clId="{36CD49B5-AE0F-423C-BA23-D4630EABC589}" dt="2019-07-10T15:26:34.139" v="48"/>
      <pc:docMkLst>
        <pc:docMk/>
      </pc:docMkLst>
      <pc:sldChg chg="addSp delSp">
        <pc:chgData name="Sarah Gothard" userId="0e53f415fda5f162" providerId="LiveId" clId="{36CD49B5-AE0F-423C-BA23-D4630EABC589}" dt="2019-07-10T13:17:05.110" v="1"/>
        <pc:sldMkLst>
          <pc:docMk/>
          <pc:sldMk cId="4121362162" sldId="256"/>
        </pc:sldMkLst>
        <pc:picChg chg="add">
          <ac:chgData name="Sarah Gothard" userId="0e53f415fda5f162" providerId="LiveId" clId="{36CD49B5-AE0F-423C-BA23-D4630EABC589}" dt="2019-07-10T13:17:05.110" v="1"/>
          <ac:picMkLst>
            <pc:docMk/>
            <pc:sldMk cId="4121362162" sldId="256"/>
            <ac:picMk id="2" creationId="{F48F84D9-9BFC-4B8F-853C-06521946617C}"/>
          </ac:picMkLst>
        </pc:picChg>
        <pc:picChg chg="del">
          <ac:chgData name="Sarah Gothard" userId="0e53f415fda5f162" providerId="LiveId" clId="{36CD49B5-AE0F-423C-BA23-D4630EABC589}" dt="2019-07-10T13:17:03.669" v="0" actId="478"/>
          <ac:picMkLst>
            <pc:docMk/>
            <pc:sldMk cId="4121362162" sldId="256"/>
            <ac:picMk id="3" creationId="{119671CE-660B-439C-BD1B-F26BA7DEE200}"/>
          </ac:picMkLst>
        </pc:picChg>
      </pc:sldChg>
      <pc:sldChg chg="addSp delSp">
        <pc:chgData name="Sarah Gothard" userId="0e53f415fda5f162" providerId="LiveId" clId="{36CD49B5-AE0F-423C-BA23-D4630EABC589}" dt="2019-07-10T13:19:44.533" v="23"/>
        <pc:sldMkLst>
          <pc:docMk/>
          <pc:sldMk cId="4110788430" sldId="257"/>
        </pc:sldMkLst>
        <pc:picChg chg="add">
          <ac:chgData name="Sarah Gothard" userId="0e53f415fda5f162" providerId="LiveId" clId="{36CD49B5-AE0F-423C-BA23-D4630EABC589}" dt="2019-07-10T13:19:44.533" v="23"/>
          <ac:picMkLst>
            <pc:docMk/>
            <pc:sldMk cId="4110788430" sldId="257"/>
            <ac:picMk id="3" creationId="{E87DFF47-8B78-4423-9C37-24BCC3882456}"/>
          </ac:picMkLst>
        </pc:picChg>
        <pc:picChg chg="del">
          <ac:chgData name="Sarah Gothard" userId="0e53f415fda5f162" providerId="LiveId" clId="{36CD49B5-AE0F-423C-BA23-D4630EABC589}" dt="2019-07-10T13:17:21.841" v="9" actId="478"/>
          <ac:picMkLst>
            <pc:docMk/>
            <pc:sldMk cId="4110788430" sldId="257"/>
            <ac:picMk id="4" creationId="{79376F98-9F4D-46D0-93DA-8CA94C6CAE0B}"/>
          </ac:picMkLst>
        </pc:picChg>
      </pc:sldChg>
      <pc:sldChg chg="addSp add">
        <pc:chgData name="Sarah Gothard" userId="0e53f415fda5f162" providerId="LiveId" clId="{36CD49B5-AE0F-423C-BA23-D4630EABC589}" dt="2019-07-10T15:14:43.055" v="39"/>
        <pc:sldMkLst>
          <pc:docMk/>
          <pc:sldMk cId="1427206656" sldId="258"/>
        </pc:sldMkLst>
        <pc:picChg chg="add">
          <ac:chgData name="Sarah Gothard" userId="0e53f415fda5f162" providerId="LiveId" clId="{36CD49B5-AE0F-423C-BA23-D4630EABC589}" dt="2019-07-10T15:14:43.055" v="39"/>
          <ac:picMkLst>
            <pc:docMk/>
            <pc:sldMk cId="1427206656" sldId="258"/>
            <ac:picMk id="3" creationId="{A80A214C-EF74-46B1-9CBC-EB3522A83A98}"/>
          </ac:picMkLst>
        </pc:picChg>
      </pc:sldChg>
      <pc:sldChg chg="addSp add">
        <pc:chgData name="Sarah Gothard" userId="0e53f415fda5f162" providerId="LiveId" clId="{36CD49B5-AE0F-423C-BA23-D4630EABC589}" dt="2019-07-10T15:23:04.220" v="43"/>
        <pc:sldMkLst>
          <pc:docMk/>
          <pc:sldMk cId="74362720" sldId="259"/>
        </pc:sldMkLst>
        <pc:picChg chg="add">
          <ac:chgData name="Sarah Gothard" userId="0e53f415fda5f162" providerId="LiveId" clId="{36CD49B5-AE0F-423C-BA23-D4630EABC589}" dt="2019-07-10T15:23:04.220" v="43"/>
          <ac:picMkLst>
            <pc:docMk/>
            <pc:sldMk cId="74362720" sldId="259"/>
            <ac:picMk id="3" creationId="{4C0A1D40-1AD0-4A17-8E1D-8B5F45B214E5}"/>
          </ac:picMkLst>
        </pc:picChg>
      </pc:sldChg>
      <pc:sldChg chg="addSp add">
        <pc:chgData name="Sarah Gothard" userId="0e53f415fda5f162" providerId="LiveId" clId="{36CD49B5-AE0F-423C-BA23-D4630EABC589}" dt="2019-07-10T13:20:49.603" v="24"/>
        <pc:sldMkLst>
          <pc:docMk/>
          <pc:sldMk cId="586470488" sldId="260"/>
        </pc:sldMkLst>
        <pc:picChg chg="add">
          <ac:chgData name="Sarah Gothard" userId="0e53f415fda5f162" providerId="LiveId" clId="{36CD49B5-AE0F-423C-BA23-D4630EABC589}" dt="2019-07-10T13:20:49.603" v="24"/>
          <ac:picMkLst>
            <pc:docMk/>
            <pc:sldMk cId="586470488" sldId="260"/>
            <ac:picMk id="3" creationId="{100A9242-24E8-4745-BCE3-40E414EE3E0A}"/>
          </ac:picMkLst>
        </pc:picChg>
      </pc:sldChg>
      <pc:sldChg chg="addSp add">
        <pc:chgData name="Sarah Gothard" userId="0e53f415fda5f162" providerId="LiveId" clId="{36CD49B5-AE0F-423C-BA23-D4630EABC589}" dt="2019-07-10T15:15:52.486" v="40"/>
        <pc:sldMkLst>
          <pc:docMk/>
          <pc:sldMk cId="2993862273" sldId="261"/>
        </pc:sldMkLst>
        <pc:picChg chg="add">
          <ac:chgData name="Sarah Gothard" userId="0e53f415fda5f162" providerId="LiveId" clId="{36CD49B5-AE0F-423C-BA23-D4630EABC589}" dt="2019-07-10T15:15:52.486" v="40"/>
          <ac:picMkLst>
            <pc:docMk/>
            <pc:sldMk cId="2993862273" sldId="261"/>
            <ac:picMk id="3" creationId="{270EC927-8024-4344-B5E7-A67F88D6113D}"/>
          </ac:picMkLst>
        </pc:picChg>
      </pc:sldChg>
      <pc:sldChg chg="addSp delSp add">
        <pc:chgData name="Sarah Gothard" userId="0e53f415fda5f162" providerId="LiveId" clId="{36CD49B5-AE0F-423C-BA23-D4630EABC589}" dt="2019-07-10T15:24:31.250" v="46"/>
        <pc:sldMkLst>
          <pc:docMk/>
          <pc:sldMk cId="775508286" sldId="262"/>
        </pc:sldMkLst>
        <pc:picChg chg="add del">
          <ac:chgData name="Sarah Gothard" userId="0e53f415fda5f162" providerId="LiveId" clId="{36CD49B5-AE0F-423C-BA23-D4630EABC589}" dt="2019-07-10T15:24:30.710" v="45" actId="478"/>
          <ac:picMkLst>
            <pc:docMk/>
            <pc:sldMk cId="775508286" sldId="262"/>
            <ac:picMk id="3" creationId="{A78A4EDD-EC07-49AD-9415-8AD7F4EA9AD0}"/>
          </ac:picMkLst>
        </pc:picChg>
        <pc:picChg chg="add">
          <ac:chgData name="Sarah Gothard" userId="0e53f415fda5f162" providerId="LiveId" clId="{36CD49B5-AE0F-423C-BA23-D4630EABC589}" dt="2019-07-10T15:24:31.250" v="46"/>
          <ac:picMkLst>
            <pc:docMk/>
            <pc:sldMk cId="775508286" sldId="262"/>
            <ac:picMk id="4" creationId="{EE4DB166-2BBA-4698-8D9A-E422788BB312}"/>
          </ac:picMkLst>
        </pc:picChg>
      </pc:sldChg>
      <pc:sldChg chg="addSp delSp add">
        <pc:chgData name="Sarah Gothard" userId="0e53f415fda5f162" providerId="LiveId" clId="{36CD49B5-AE0F-423C-BA23-D4630EABC589}" dt="2019-07-10T13:32:50.278" v="38"/>
        <pc:sldMkLst>
          <pc:docMk/>
          <pc:sldMk cId="1179670997" sldId="263"/>
        </pc:sldMkLst>
        <pc:picChg chg="add del">
          <ac:chgData name="Sarah Gothard" userId="0e53f415fda5f162" providerId="LiveId" clId="{36CD49B5-AE0F-423C-BA23-D4630EABC589}" dt="2019-07-10T13:32:39.096" v="35" actId="478"/>
          <ac:picMkLst>
            <pc:docMk/>
            <pc:sldMk cId="1179670997" sldId="263"/>
            <ac:picMk id="3" creationId="{9F589061-8520-410F-8C62-C44663A0EEA7}"/>
          </ac:picMkLst>
        </pc:picChg>
        <pc:picChg chg="add del">
          <ac:chgData name="Sarah Gothard" userId="0e53f415fda5f162" providerId="LiveId" clId="{36CD49B5-AE0F-423C-BA23-D4630EABC589}" dt="2019-07-10T13:32:43.697" v="37"/>
          <ac:picMkLst>
            <pc:docMk/>
            <pc:sldMk cId="1179670997" sldId="263"/>
            <ac:picMk id="4" creationId="{D6C5417F-6672-42CB-AD94-6DB140A41ED6}"/>
          </ac:picMkLst>
        </pc:picChg>
        <pc:picChg chg="add">
          <ac:chgData name="Sarah Gothard" userId="0e53f415fda5f162" providerId="LiveId" clId="{36CD49B5-AE0F-423C-BA23-D4630EABC589}" dt="2019-07-10T13:32:50.278" v="38"/>
          <ac:picMkLst>
            <pc:docMk/>
            <pc:sldMk cId="1179670997" sldId="263"/>
            <ac:picMk id="5" creationId="{0E4A3C97-D9D6-4F81-AF09-CD5A64ADFB7A}"/>
          </ac:picMkLst>
        </pc:picChg>
      </pc:sldChg>
      <pc:sldChg chg="addSp add">
        <pc:chgData name="Sarah Gothard" userId="0e53f415fda5f162" providerId="LiveId" clId="{36CD49B5-AE0F-423C-BA23-D4630EABC589}" dt="2019-07-10T15:17:06.518" v="41"/>
        <pc:sldMkLst>
          <pc:docMk/>
          <pc:sldMk cId="2738199688" sldId="264"/>
        </pc:sldMkLst>
        <pc:picChg chg="add">
          <ac:chgData name="Sarah Gothard" userId="0e53f415fda5f162" providerId="LiveId" clId="{36CD49B5-AE0F-423C-BA23-D4630EABC589}" dt="2019-07-10T15:17:06.518" v="41"/>
          <ac:picMkLst>
            <pc:docMk/>
            <pc:sldMk cId="2738199688" sldId="264"/>
            <ac:picMk id="3" creationId="{473D62F5-71FD-4CDA-AFCC-90B29A297BF0}"/>
          </ac:picMkLst>
        </pc:picChg>
      </pc:sldChg>
      <pc:sldChg chg="addSp add">
        <pc:chgData name="Sarah Gothard" userId="0e53f415fda5f162" providerId="LiveId" clId="{36CD49B5-AE0F-423C-BA23-D4630EABC589}" dt="2019-07-10T15:25:30.991" v="47"/>
        <pc:sldMkLst>
          <pc:docMk/>
          <pc:sldMk cId="1873442167" sldId="265"/>
        </pc:sldMkLst>
        <pc:picChg chg="add">
          <ac:chgData name="Sarah Gothard" userId="0e53f415fda5f162" providerId="LiveId" clId="{36CD49B5-AE0F-423C-BA23-D4630EABC589}" dt="2019-07-10T15:25:30.991" v="47"/>
          <ac:picMkLst>
            <pc:docMk/>
            <pc:sldMk cId="1873442167" sldId="265"/>
            <ac:picMk id="3" creationId="{CD31FD85-3197-432F-B3DF-2ADF70B6C6E2}"/>
          </ac:picMkLst>
        </pc:picChg>
      </pc:sldChg>
      <pc:sldChg chg="addSp delSp add">
        <pc:chgData name="Sarah Gothard" userId="0e53f415fda5f162" providerId="LiveId" clId="{36CD49B5-AE0F-423C-BA23-D4630EABC589}" dt="2019-07-10T13:30:22.907" v="34"/>
        <pc:sldMkLst>
          <pc:docMk/>
          <pc:sldMk cId="555927597" sldId="266"/>
        </pc:sldMkLst>
        <pc:picChg chg="add del">
          <ac:chgData name="Sarah Gothard" userId="0e53f415fda5f162" providerId="LiveId" clId="{36CD49B5-AE0F-423C-BA23-D4630EABC589}" dt="2019-07-10T13:24:52.094" v="27"/>
          <ac:picMkLst>
            <pc:docMk/>
            <pc:sldMk cId="555927597" sldId="266"/>
            <ac:picMk id="3" creationId="{02B1A844-22A2-402B-81CF-6EB09B16C382}"/>
          </ac:picMkLst>
        </pc:picChg>
        <pc:picChg chg="add del">
          <ac:chgData name="Sarah Gothard" userId="0e53f415fda5f162" providerId="LiveId" clId="{36CD49B5-AE0F-423C-BA23-D4630EABC589}" dt="2019-07-10T13:30:22.324" v="33" actId="478"/>
          <ac:picMkLst>
            <pc:docMk/>
            <pc:sldMk cId="555927597" sldId="266"/>
            <ac:picMk id="4" creationId="{8978A13E-846E-4F23-93D0-D82B15FBCBB0}"/>
          </ac:picMkLst>
        </pc:picChg>
        <pc:picChg chg="add del">
          <ac:chgData name="Sarah Gothard" userId="0e53f415fda5f162" providerId="LiveId" clId="{36CD49B5-AE0F-423C-BA23-D4630EABC589}" dt="2019-07-10T13:27:29.503" v="31"/>
          <ac:picMkLst>
            <pc:docMk/>
            <pc:sldMk cId="555927597" sldId="266"/>
            <ac:picMk id="5" creationId="{FBCC74D3-1BD5-43BC-947C-23589020C14A}"/>
          </ac:picMkLst>
        </pc:picChg>
        <pc:picChg chg="add">
          <ac:chgData name="Sarah Gothard" userId="0e53f415fda5f162" providerId="LiveId" clId="{36CD49B5-AE0F-423C-BA23-D4630EABC589}" dt="2019-07-10T13:30:22.907" v="34"/>
          <ac:picMkLst>
            <pc:docMk/>
            <pc:sldMk cId="555927597" sldId="266"/>
            <ac:picMk id="6" creationId="{A79885A5-AC3F-4F7D-9576-283571694AE7}"/>
          </ac:picMkLst>
        </pc:picChg>
      </pc:sldChg>
      <pc:sldChg chg="addSp add">
        <pc:chgData name="Sarah Gothard" userId="0e53f415fda5f162" providerId="LiveId" clId="{36CD49B5-AE0F-423C-BA23-D4630EABC589}" dt="2019-07-10T15:18:38.001" v="42"/>
        <pc:sldMkLst>
          <pc:docMk/>
          <pc:sldMk cId="598036702" sldId="267"/>
        </pc:sldMkLst>
        <pc:picChg chg="add">
          <ac:chgData name="Sarah Gothard" userId="0e53f415fda5f162" providerId="LiveId" clId="{36CD49B5-AE0F-423C-BA23-D4630EABC589}" dt="2019-07-10T15:18:38.001" v="42"/>
          <ac:picMkLst>
            <pc:docMk/>
            <pc:sldMk cId="598036702" sldId="267"/>
            <ac:picMk id="3" creationId="{6AA2F8CE-B83E-4615-88D5-BFC3A53E1D25}"/>
          </ac:picMkLst>
        </pc:picChg>
      </pc:sldChg>
      <pc:sldChg chg="addSp add">
        <pc:chgData name="Sarah Gothard" userId="0e53f415fda5f162" providerId="LiveId" clId="{36CD49B5-AE0F-423C-BA23-D4630EABC589}" dt="2019-07-10T15:26:34.139" v="48"/>
        <pc:sldMkLst>
          <pc:docMk/>
          <pc:sldMk cId="2899199586" sldId="268"/>
        </pc:sldMkLst>
        <pc:picChg chg="add">
          <ac:chgData name="Sarah Gothard" userId="0e53f415fda5f162" providerId="LiveId" clId="{36CD49B5-AE0F-423C-BA23-D4630EABC589}" dt="2019-07-10T15:26:34.139" v="48"/>
          <ac:picMkLst>
            <pc:docMk/>
            <pc:sldMk cId="2899199586" sldId="268"/>
            <ac:picMk id="3" creationId="{75847EAD-FAB1-4078-8329-ACD37C68D60D}"/>
          </ac:picMkLst>
        </pc:picChg>
      </pc:sldChg>
    </pc:docChg>
  </pc:docChgLst>
  <pc:docChgLst>
    <pc:chgData name="Sarah Gothard" userId="0e53f415fda5f162" providerId="LiveId" clId="{95D284B0-A63B-47AE-8FEF-1F6732446352}"/>
  </pc:docChgLst>
  <pc:docChgLst>
    <pc:chgData name="Sarah Gothard" userId="0e53f415fda5f162" providerId="LiveId" clId="{4E4FD788-7A16-4762-B350-3A4C41F26C99}"/>
    <pc:docChg chg="undo custSel mod modSld">
      <pc:chgData name="Sarah Gothard" userId="0e53f415fda5f162" providerId="LiveId" clId="{4E4FD788-7A16-4762-B350-3A4C41F26C99}" dt="2019-09-28T19:39:48.019" v="48" actId="26606"/>
      <pc:docMkLst>
        <pc:docMk/>
      </pc:docMkLst>
      <pc:sldChg chg="addSp modSp mod setBg">
        <pc:chgData name="Sarah Gothard" userId="0e53f415fda5f162" providerId="LiveId" clId="{4E4FD788-7A16-4762-B350-3A4C41F26C99}" dt="2019-09-28T19:36:25.772" v="0" actId="26606"/>
        <pc:sldMkLst>
          <pc:docMk/>
          <pc:sldMk cId="4121362162" sldId="256"/>
        </pc:sldMkLst>
        <pc:spChg chg="mod ord">
          <ac:chgData name="Sarah Gothard" userId="0e53f415fda5f162" providerId="LiveId" clId="{4E4FD788-7A16-4762-B350-3A4C41F26C99}" dt="2019-09-28T19:36:25.772" v="0" actId="26606"/>
          <ac:spMkLst>
            <pc:docMk/>
            <pc:sldMk cId="4121362162" sldId="256"/>
            <ac:spMk id="4" creationId="{C556599E-A138-4551-850F-151D2A672634}"/>
          </ac:spMkLst>
        </pc:spChg>
        <pc:spChg chg="add">
          <ac:chgData name="Sarah Gothard" userId="0e53f415fda5f162" providerId="LiveId" clId="{4E4FD788-7A16-4762-B350-3A4C41F26C99}" dt="2019-09-28T19:36:25.772" v="0" actId="26606"/>
          <ac:spMkLst>
            <pc:docMk/>
            <pc:sldMk cId="4121362162" sldId="256"/>
            <ac:spMk id="52" creationId="{C068D0EE-C6C8-484A-AFB7-3602BA27F8CD}"/>
          </ac:spMkLst>
        </pc:spChg>
        <pc:spChg chg="add">
          <ac:chgData name="Sarah Gothard" userId="0e53f415fda5f162" providerId="LiveId" clId="{4E4FD788-7A16-4762-B350-3A4C41F26C99}" dt="2019-09-28T19:36:25.772" v="0" actId="26606"/>
          <ac:spMkLst>
            <pc:docMk/>
            <pc:sldMk cId="4121362162" sldId="256"/>
            <ac:spMk id="54" creationId="{DDE5FB8C-CC3F-4C24-BF4F-1B5999DE6851}"/>
          </ac:spMkLst>
        </pc:spChg>
        <pc:grpChg chg="add">
          <ac:chgData name="Sarah Gothard" userId="0e53f415fda5f162" providerId="LiveId" clId="{4E4FD788-7A16-4762-B350-3A4C41F26C99}" dt="2019-09-28T19:36:25.772" v="0" actId="26606"/>
          <ac:grpSpMkLst>
            <pc:docMk/>
            <pc:sldMk cId="4121362162" sldId="256"/>
            <ac:grpSpMk id="11" creationId="{366C3164-AA9F-47E3-913A-4F002BC00F6E}"/>
          </ac:grpSpMkLst>
        </pc:grpChg>
        <pc:picChg chg="mod">
          <ac:chgData name="Sarah Gothard" userId="0e53f415fda5f162" providerId="LiveId" clId="{4E4FD788-7A16-4762-B350-3A4C41F26C99}" dt="2019-09-28T19:36:25.772" v="0" actId="26606"/>
          <ac:picMkLst>
            <pc:docMk/>
            <pc:sldMk cId="4121362162" sldId="256"/>
            <ac:picMk id="2" creationId="{F48F84D9-9BFC-4B8F-853C-06521946617C}"/>
          </ac:picMkLst>
        </pc:picChg>
        <pc:picChg chg="add">
          <ac:chgData name="Sarah Gothard" userId="0e53f415fda5f162" providerId="LiveId" clId="{4E4FD788-7A16-4762-B350-3A4C41F26C99}" dt="2019-09-28T19:36:25.772" v="0" actId="26606"/>
          <ac:picMkLst>
            <pc:docMk/>
            <pc:sldMk cId="4121362162" sldId="256"/>
            <ac:picMk id="9" creationId="{EA8ADA9F-99E3-4964-8962-1118D1439FBA}"/>
          </ac:picMkLst>
        </pc:picChg>
      </pc:sldChg>
      <pc:sldChg chg="addSp modSp mod setBg">
        <pc:chgData name="Sarah Gothard" userId="0e53f415fda5f162" providerId="LiveId" clId="{4E4FD788-7A16-4762-B350-3A4C41F26C99}" dt="2019-09-28T19:36:29.113" v="1" actId="26606"/>
        <pc:sldMkLst>
          <pc:docMk/>
          <pc:sldMk cId="4110788430" sldId="257"/>
        </pc:sldMkLst>
        <pc:spChg chg="mod ord">
          <ac:chgData name="Sarah Gothard" userId="0e53f415fda5f162" providerId="LiveId" clId="{4E4FD788-7A16-4762-B350-3A4C41F26C99}" dt="2019-09-28T19:36:29.113" v="1" actId="26606"/>
          <ac:spMkLst>
            <pc:docMk/>
            <pc:sldMk cId="4110788430" sldId="257"/>
            <ac:spMk id="2" creationId="{ED743B92-DE1B-496C-AC07-9E908C1F61A1}"/>
          </ac:spMkLst>
        </pc:spChg>
        <pc:spChg chg="add">
          <ac:chgData name="Sarah Gothard" userId="0e53f415fda5f162" providerId="LiveId" clId="{4E4FD788-7A16-4762-B350-3A4C41F26C99}" dt="2019-09-28T19:36:29.113" v="1" actId="26606"/>
          <ac:spMkLst>
            <pc:docMk/>
            <pc:sldMk cId="4110788430" sldId="257"/>
            <ac:spMk id="51" creationId="{C068D0EE-C6C8-484A-AFB7-3602BA27F8CD}"/>
          </ac:spMkLst>
        </pc:spChg>
        <pc:spChg chg="add">
          <ac:chgData name="Sarah Gothard" userId="0e53f415fda5f162" providerId="LiveId" clId="{4E4FD788-7A16-4762-B350-3A4C41F26C99}" dt="2019-09-28T19:36:29.113" v="1" actId="26606"/>
          <ac:spMkLst>
            <pc:docMk/>
            <pc:sldMk cId="4110788430" sldId="257"/>
            <ac:spMk id="53" creationId="{DDE5FB8C-CC3F-4C24-BF4F-1B5999DE6851}"/>
          </ac:spMkLst>
        </pc:spChg>
        <pc:grpChg chg="add">
          <ac:chgData name="Sarah Gothard" userId="0e53f415fda5f162" providerId="LiveId" clId="{4E4FD788-7A16-4762-B350-3A4C41F26C99}" dt="2019-09-28T19:36:29.113" v="1" actId="26606"/>
          <ac:grpSpMkLst>
            <pc:docMk/>
            <pc:sldMk cId="4110788430" sldId="257"/>
            <ac:grpSpMk id="10" creationId="{366C3164-AA9F-47E3-913A-4F002BC00F6E}"/>
          </ac:grpSpMkLst>
        </pc:grpChg>
        <pc:picChg chg="mod">
          <ac:chgData name="Sarah Gothard" userId="0e53f415fda5f162" providerId="LiveId" clId="{4E4FD788-7A16-4762-B350-3A4C41F26C99}" dt="2019-09-28T19:36:29.113" v="1" actId="26606"/>
          <ac:picMkLst>
            <pc:docMk/>
            <pc:sldMk cId="4110788430" sldId="257"/>
            <ac:picMk id="3" creationId="{E87DFF47-8B78-4423-9C37-24BCC3882456}"/>
          </ac:picMkLst>
        </pc:picChg>
        <pc:picChg chg="add">
          <ac:chgData name="Sarah Gothard" userId="0e53f415fda5f162" providerId="LiveId" clId="{4E4FD788-7A16-4762-B350-3A4C41F26C99}" dt="2019-09-28T19:36:29.113" v="1" actId="26606"/>
          <ac:picMkLst>
            <pc:docMk/>
            <pc:sldMk cId="4110788430" sldId="257"/>
            <ac:picMk id="8" creationId="{EA8ADA9F-99E3-4964-8962-1118D1439FBA}"/>
          </ac:picMkLst>
        </pc:picChg>
      </pc:sldChg>
      <pc:sldChg chg="addSp modSp mod setBg">
        <pc:chgData name="Sarah Gothard" userId="0e53f415fda5f162" providerId="LiveId" clId="{4E4FD788-7A16-4762-B350-3A4C41F26C99}" dt="2019-09-28T19:36:33.462" v="2" actId="26606"/>
        <pc:sldMkLst>
          <pc:docMk/>
          <pc:sldMk cId="1427206656" sldId="258"/>
        </pc:sldMkLst>
        <pc:spChg chg="mod ord">
          <ac:chgData name="Sarah Gothard" userId="0e53f415fda5f162" providerId="LiveId" clId="{4E4FD788-7A16-4762-B350-3A4C41F26C99}" dt="2019-09-28T19:36:33.462" v="2" actId="26606"/>
          <ac:spMkLst>
            <pc:docMk/>
            <pc:sldMk cId="1427206656" sldId="258"/>
            <ac:spMk id="2" creationId="{ED743B92-DE1B-496C-AC07-9E908C1F61A1}"/>
          </ac:spMkLst>
        </pc:spChg>
        <pc:spChg chg="add">
          <ac:chgData name="Sarah Gothard" userId="0e53f415fda5f162" providerId="LiveId" clId="{4E4FD788-7A16-4762-B350-3A4C41F26C99}" dt="2019-09-28T19:36:33.462" v="2" actId="26606"/>
          <ac:spMkLst>
            <pc:docMk/>
            <pc:sldMk cId="1427206656" sldId="258"/>
            <ac:spMk id="51" creationId="{C068D0EE-C6C8-484A-AFB7-3602BA27F8CD}"/>
          </ac:spMkLst>
        </pc:spChg>
        <pc:spChg chg="add">
          <ac:chgData name="Sarah Gothard" userId="0e53f415fda5f162" providerId="LiveId" clId="{4E4FD788-7A16-4762-B350-3A4C41F26C99}" dt="2019-09-28T19:36:33.462" v="2" actId="26606"/>
          <ac:spMkLst>
            <pc:docMk/>
            <pc:sldMk cId="1427206656" sldId="258"/>
            <ac:spMk id="53" creationId="{DDE5FB8C-CC3F-4C24-BF4F-1B5999DE6851}"/>
          </ac:spMkLst>
        </pc:spChg>
        <pc:grpChg chg="add">
          <ac:chgData name="Sarah Gothard" userId="0e53f415fda5f162" providerId="LiveId" clId="{4E4FD788-7A16-4762-B350-3A4C41F26C99}" dt="2019-09-28T19:36:33.462" v="2" actId="26606"/>
          <ac:grpSpMkLst>
            <pc:docMk/>
            <pc:sldMk cId="1427206656" sldId="258"/>
            <ac:grpSpMk id="10" creationId="{366C3164-AA9F-47E3-913A-4F002BC00F6E}"/>
          </ac:grpSpMkLst>
        </pc:grpChg>
        <pc:picChg chg="mod">
          <ac:chgData name="Sarah Gothard" userId="0e53f415fda5f162" providerId="LiveId" clId="{4E4FD788-7A16-4762-B350-3A4C41F26C99}" dt="2019-09-28T19:36:33.462" v="2" actId="26606"/>
          <ac:picMkLst>
            <pc:docMk/>
            <pc:sldMk cId="1427206656" sldId="258"/>
            <ac:picMk id="3" creationId="{A80A214C-EF74-46B1-9CBC-EB3522A83A98}"/>
          </ac:picMkLst>
        </pc:picChg>
        <pc:picChg chg="add">
          <ac:chgData name="Sarah Gothard" userId="0e53f415fda5f162" providerId="LiveId" clId="{4E4FD788-7A16-4762-B350-3A4C41F26C99}" dt="2019-09-28T19:36:33.462" v="2" actId="26606"/>
          <ac:picMkLst>
            <pc:docMk/>
            <pc:sldMk cId="1427206656" sldId="258"/>
            <ac:picMk id="8" creationId="{EA8ADA9F-99E3-4964-8962-1118D1439FBA}"/>
          </ac:picMkLst>
        </pc:picChg>
      </pc:sldChg>
      <pc:sldChg chg="addSp modSp mod setBg">
        <pc:chgData name="Sarah Gothard" userId="0e53f415fda5f162" providerId="LiveId" clId="{4E4FD788-7A16-4762-B350-3A4C41F26C99}" dt="2019-09-28T19:36:39.145" v="3" actId="26606"/>
        <pc:sldMkLst>
          <pc:docMk/>
          <pc:sldMk cId="74362720" sldId="259"/>
        </pc:sldMkLst>
        <pc:spChg chg="mod ord">
          <ac:chgData name="Sarah Gothard" userId="0e53f415fda5f162" providerId="LiveId" clId="{4E4FD788-7A16-4762-B350-3A4C41F26C99}" dt="2019-09-28T19:36:39.145" v="3" actId="26606"/>
          <ac:spMkLst>
            <pc:docMk/>
            <pc:sldMk cId="74362720" sldId="259"/>
            <ac:spMk id="2" creationId="{ED743B92-DE1B-496C-AC07-9E908C1F61A1}"/>
          </ac:spMkLst>
        </pc:spChg>
        <pc:spChg chg="add">
          <ac:chgData name="Sarah Gothard" userId="0e53f415fda5f162" providerId="LiveId" clId="{4E4FD788-7A16-4762-B350-3A4C41F26C99}" dt="2019-09-28T19:36:39.145" v="3" actId="26606"/>
          <ac:spMkLst>
            <pc:docMk/>
            <pc:sldMk cId="74362720" sldId="259"/>
            <ac:spMk id="51" creationId="{C068D0EE-C6C8-484A-AFB7-3602BA27F8CD}"/>
          </ac:spMkLst>
        </pc:spChg>
        <pc:spChg chg="add">
          <ac:chgData name="Sarah Gothard" userId="0e53f415fda5f162" providerId="LiveId" clId="{4E4FD788-7A16-4762-B350-3A4C41F26C99}" dt="2019-09-28T19:36:39.145" v="3" actId="26606"/>
          <ac:spMkLst>
            <pc:docMk/>
            <pc:sldMk cId="74362720" sldId="259"/>
            <ac:spMk id="53" creationId="{DDE5FB8C-CC3F-4C24-BF4F-1B5999DE6851}"/>
          </ac:spMkLst>
        </pc:spChg>
        <pc:grpChg chg="add">
          <ac:chgData name="Sarah Gothard" userId="0e53f415fda5f162" providerId="LiveId" clId="{4E4FD788-7A16-4762-B350-3A4C41F26C99}" dt="2019-09-28T19:36:39.145" v="3" actId="26606"/>
          <ac:grpSpMkLst>
            <pc:docMk/>
            <pc:sldMk cId="74362720" sldId="259"/>
            <ac:grpSpMk id="10" creationId="{366C3164-AA9F-47E3-913A-4F002BC00F6E}"/>
          </ac:grpSpMkLst>
        </pc:grpChg>
        <pc:picChg chg="mod">
          <ac:chgData name="Sarah Gothard" userId="0e53f415fda5f162" providerId="LiveId" clId="{4E4FD788-7A16-4762-B350-3A4C41F26C99}" dt="2019-09-28T19:36:39.145" v="3" actId="26606"/>
          <ac:picMkLst>
            <pc:docMk/>
            <pc:sldMk cId="74362720" sldId="259"/>
            <ac:picMk id="3" creationId="{4C0A1D40-1AD0-4A17-8E1D-8B5F45B214E5}"/>
          </ac:picMkLst>
        </pc:picChg>
        <pc:picChg chg="add">
          <ac:chgData name="Sarah Gothard" userId="0e53f415fda5f162" providerId="LiveId" clId="{4E4FD788-7A16-4762-B350-3A4C41F26C99}" dt="2019-09-28T19:36:39.145" v="3" actId="26606"/>
          <ac:picMkLst>
            <pc:docMk/>
            <pc:sldMk cId="74362720" sldId="259"/>
            <ac:picMk id="8" creationId="{EA8ADA9F-99E3-4964-8962-1118D1439FBA}"/>
          </ac:picMkLst>
        </pc:picChg>
      </pc:sldChg>
      <pc:sldChg chg="addSp modSp mod setBg">
        <pc:chgData name="Sarah Gothard" userId="0e53f415fda5f162" providerId="LiveId" clId="{4E4FD788-7A16-4762-B350-3A4C41F26C99}" dt="2019-09-28T19:36:46.001" v="4" actId="26606"/>
        <pc:sldMkLst>
          <pc:docMk/>
          <pc:sldMk cId="586470488" sldId="260"/>
        </pc:sldMkLst>
        <pc:spChg chg="mod ord">
          <ac:chgData name="Sarah Gothard" userId="0e53f415fda5f162" providerId="LiveId" clId="{4E4FD788-7A16-4762-B350-3A4C41F26C99}" dt="2019-09-28T19:36:46.001" v="4" actId="26606"/>
          <ac:spMkLst>
            <pc:docMk/>
            <pc:sldMk cId="586470488" sldId="260"/>
            <ac:spMk id="2" creationId="{ED743B92-DE1B-496C-AC07-9E908C1F61A1}"/>
          </ac:spMkLst>
        </pc:spChg>
        <pc:spChg chg="add">
          <ac:chgData name="Sarah Gothard" userId="0e53f415fda5f162" providerId="LiveId" clId="{4E4FD788-7A16-4762-B350-3A4C41F26C99}" dt="2019-09-28T19:36:46.001" v="4" actId="26606"/>
          <ac:spMkLst>
            <pc:docMk/>
            <pc:sldMk cId="586470488" sldId="260"/>
            <ac:spMk id="51" creationId="{C068D0EE-C6C8-484A-AFB7-3602BA27F8CD}"/>
          </ac:spMkLst>
        </pc:spChg>
        <pc:spChg chg="add">
          <ac:chgData name="Sarah Gothard" userId="0e53f415fda5f162" providerId="LiveId" clId="{4E4FD788-7A16-4762-B350-3A4C41F26C99}" dt="2019-09-28T19:36:46.001" v="4" actId="26606"/>
          <ac:spMkLst>
            <pc:docMk/>
            <pc:sldMk cId="586470488" sldId="260"/>
            <ac:spMk id="53" creationId="{DDE5FB8C-CC3F-4C24-BF4F-1B5999DE6851}"/>
          </ac:spMkLst>
        </pc:spChg>
        <pc:grpChg chg="add">
          <ac:chgData name="Sarah Gothard" userId="0e53f415fda5f162" providerId="LiveId" clId="{4E4FD788-7A16-4762-B350-3A4C41F26C99}" dt="2019-09-28T19:36:46.001" v="4" actId="26606"/>
          <ac:grpSpMkLst>
            <pc:docMk/>
            <pc:sldMk cId="586470488" sldId="260"/>
            <ac:grpSpMk id="10" creationId="{366C3164-AA9F-47E3-913A-4F002BC00F6E}"/>
          </ac:grpSpMkLst>
        </pc:grpChg>
        <pc:picChg chg="mod">
          <ac:chgData name="Sarah Gothard" userId="0e53f415fda5f162" providerId="LiveId" clId="{4E4FD788-7A16-4762-B350-3A4C41F26C99}" dt="2019-09-28T19:36:46.001" v="4" actId="26606"/>
          <ac:picMkLst>
            <pc:docMk/>
            <pc:sldMk cId="586470488" sldId="260"/>
            <ac:picMk id="3" creationId="{100A9242-24E8-4745-BCE3-40E414EE3E0A}"/>
          </ac:picMkLst>
        </pc:picChg>
        <pc:picChg chg="add">
          <ac:chgData name="Sarah Gothard" userId="0e53f415fda5f162" providerId="LiveId" clId="{4E4FD788-7A16-4762-B350-3A4C41F26C99}" dt="2019-09-28T19:36:46.001" v="4" actId="26606"/>
          <ac:picMkLst>
            <pc:docMk/>
            <pc:sldMk cId="586470488" sldId="260"/>
            <ac:picMk id="8" creationId="{EA8ADA9F-99E3-4964-8962-1118D1439FBA}"/>
          </ac:picMkLst>
        </pc:picChg>
      </pc:sldChg>
      <pc:sldChg chg="addSp modSp mod setBg">
        <pc:chgData name="Sarah Gothard" userId="0e53f415fda5f162" providerId="LiveId" clId="{4E4FD788-7A16-4762-B350-3A4C41F26C99}" dt="2019-09-28T19:36:51.623" v="5" actId="26606"/>
        <pc:sldMkLst>
          <pc:docMk/>
          <pc:sldMk cId="2993862273" sldId="261"/>
        </pc:sldMkLst>
        <pc:spChg chg="mod ord">
          <ac:chgData name="Sarah Gothard" userId="0e53f415fda5f162" providerId="LiveId" clId="{4E4FD788-7A16-4762-B350-3A4C41F26C99}" dt="2019-09-28T19:36:51.623" v="5" actId="26606"/>
          <ac:spMkLst>
            <pc:docMk/>
            <pc:sldMk cId="2993862273" sldId="261"/>
            <ac:spMk id="2" creationId="{ED743B92-DE1B-496C-AC07-9E908C1F61A1}"/>
          </ac:spMkLst>
        </pc:spChg>
        <pc:spChg chg="add">
          <ac:chgData name="Sarah Gothard" userId="0e53f415fda5f162" providerId="LiveId" clId="{4E4FD788-7A16-4762-B350-3A4C41F26C99}" dt="2019-09-28T19:36:51.623" v="5" actId="26606"/>
          <ac:spMkLst>
            <pc:docMk/>
            <pc:sldMk cId="2993862273" sldId="261"/>
            <ac:spMk id="51" creationId="{C068D0EE-C6C8-484A-AFB7-3602BA27F8CD}"/>
          </ac:spMkLst>
        </pc:spChg>
        <pc:spChg chg="add">
          <ac:chgData name="Sarah Gothard" userId="0e53f415fda5f162" providerId="LiveId" clId="{4E4FD788-7A16-4762-B350-3A4C41F26C99}" dt="2019-09-28T19:36:51.623" v="5" actId="26606"/>
          <ac:spMkLst>
            <pc:docMk/>
            <pc:sldMk cId="2993862273" sldId="261"/>
            <ac:spMk id="53" creationId="{DDE5FB8C-CC3F-4C24-BF4F-1B5999DE6851}"/>
          </ac:spMkLst>
        </pc:spChg>
        <pc:grpChg chg="add">
          <ac:chgData name="Sarah Gothard" userId="0e53f415fda5f162" providerId="LiveId" clId="{4E4FD788-7A16-4762-B350-3A4C41F26C99}" dt="2019-09-28T19:36:51.623" v="5" actId="26606"/>
          <ac:grpSpMkLst>
            <pc:docMk/>
            <pc:sldMk cId="2993862273" sldId="261"/>
            <ac:grpSpMk id="10" creationId="{366C3164-AA9F-47E3-913A-4F002BC00F6E}"/>
          </ac:grpSpMkLst>
        </pc:grpChg>
        <pc:picChg chg="mod">
          <ac:chgData name="Sarah Gothard" userId="0e53f415fda5f162" providerId="LiveId" clId="{4E4FD788-7A16-4762-B350-3A4C41F26C99}" dt="2019-09-28T19:36:51.623" v="5" actId="26606"/>
          <ac:picMkLst>
            <pc:docMk/>
            <pc:sldMk cId="2993862273" sldId="261"/>
            <ac:picMk id="3" creationId="{270EC927-8024-4344-B5E7-A67F88D6113D}"/>
          </ac:picMkLst>
        </pc:picChg>
        <pc:picChg chg="add">
          <ac:chgData name="Sarah Gothard" userId="0e53f415fda5f162" providerId="LiveId" clId="{4E4FD788-7A16-4762-B350-3A4C41F26C99}" dt="2019-09-28T19:36:51.623" v="5" actId="26606"/>
          <ac:picMkLst>
            <pc:docMk/>
            <pc:sldMk cId="2993862273" sldId="261"/>
            <ac:picMk id="8" creationId="{EA8ADA9F-99E3-4964-8962-1118D1439FBA}"/>
          </ac:picMkLst>
        </pc:picChg>
      </pc:sldChg>
      <pc:sldChg chg="addSp delSp modSp mod setBg">
        <pc:chgData name="Sarah Gothard" userId="0e53f415fda5f162" providerId="LiveId" clId="{4E4FD788-7A16-4762-B350-3A4C41F26C99}" dt="2019-09-28T19:38:32.750" v="19" actId="1076"/>
        <pc:sldMkLst>
          <pc:docMk/>
          <pc:sldMk cId="775508286" sldId="262"/>
        </pc:sldMkLst>
        <pc:spChg chg="mod ord">
          <ac:chgData name="Sarah Gothard" userId="0e53f415fda5f162" providerId="LiveId" clId="{4E4FD788-7A16-4762-B350-3A4C41F26C99}" dt="2019-09-28T19:36:57.692" v="6" actId="26606"/>
          <ac:spMkLst>
            <pc:docMk/>
            <pc:sldMk cId="775508286" sldId="262"/>
            <ac:spMk id="2" creationId="{ED743B92-DE1B-496C-AC07-9E908C1F61A1}"/>
          </ac:spMkLst>
        </pc:spChg>
        <pc:spChg chg="add">
          <ac:chgData name="Sarah Gothard" userId="0e53f415fda5f162" providerId="LiveId" clId="{4E4FD788-7A16-4762-B350-3A4C41F26C99}" dt="2019-09-28T19:36:57.692" v="6" actId="26606"/>
          <ac:spMkLst>
            <pc:docMk/>
            <pc:sldMk cId="775508286" sldId="262"/>
            <ac:spMk id="52" creationId="{C068D0EE-C6C8-484A-AFB7-3602BA27F8CD}"/>
          </ac:spMkLst>
        </pc:spChg>
        <pc:spChg chg="add">
          <ac:chgData name="Sarah Gothard" userId="0e53f415fda5f162" providerId="LiveId" clId="{4E4FD788-7A16-4762-B350-3A4C41F26C99}" dt="2019-09-28T19:36:57.692" v="6" actId="26606"/>
          <ac:spMkLst>
            <pc:docMk/>
            <pc:sldMk cId="775508286" sldId="262"/>
            <ac:spMk id="54" creationId="{DDE5FB8C-CC3F-4C24-BF4F-1B5999DE6851}"/>
          </ac:spMkLst>
        </pc:spChg>
        <pc:grpChg chg="add">
          <ac:chgData name="Sarah Gothard" userId="0e53f415fda5f162" providerId="LiveId" clId="{4E4FD788-7A16-4762-B350-3A4C41F26C99}" dt="2019-09-28T19:36:57.692" v="6" actId="26606"/>
          <ac:grpSpMkLst>
            <pc:docMk/>
            <pc:sldMk cId="775508286" sldId="262"/>
            <ac:grpSpMk id="11" creationId="{366C3164-AA9F-47E3-913A-4F002BC00F6E}"/>
          </ac:grpSpMkLst>
        </pc:grpChg>
        <pc:picChg chg="add del">
          <ac:chgData name="Sarah Gothard" userId="0e53f415fda5f162" providerId="LiveId" clId="{4E4FD788-7A16-4762-B350-3A4C41F26C99}" dt="2019-09-28T19:38:00.164" v="12"/>
          <ac:picMkLst>
            <pc:docMk/>
            <pc:sldMk cId="775508286" sldId="262"/>
            <ac:picMk id="3" creationId="{9064DD8B-F249-4E6D-8C82-A849CD60620F}"/>
          </ac:picMkLst>
        </pc:picChg>
        <pc:picChg chg="add del mod">
          <ac:chgData name="Sarah Gothard" userId="0e53f415fda5f162" providerId="LiveId" clId="{4E4FD788-7A16-4762-B350-3A4C41F26C99}" dt="2019-09-28T19:38:29.774" v="18" actId="478"/>
          <ac:picMkLst>
            <pc:docMk/>
            <pc:sldMk cId="775508286" sldId="262"/>
            <ac:picMk id="4" creationId="{EE4DB166-2BBA-4698-8D9A-E422788BB312}"/>
          </ac:picMkLst>
        </pc:picChg>
        <pc:picChg chg="add mod">
          <ac:chgData name="Sarah Gothard" userId="0e53f415fda5f162" providerId="LiveId" clId="{4E4FD788-7A16-4762-B350-3A4C41F26C99}" dt="2019-09-28T19:38:32.750" v="19" actId="1076"/>
          <ac:picMkLst>
            <pc:docMk/>
            <pc:sldMk cId="775508286" sldId="262"/>
            <ac:picMk id="5" creationId="{4A9F677A-635C-42FA-B588-B920FC9594BB}"/>
          </ac:picMkLst>
        </pc:picChg>
        <pc:picChg chg="add">
          <ac:chgData name="Sarah Gothard" userId="0e53f415fda5f162" providerId="LiveId" clId="{4E4FD788-7A16-4762-B350-3A4C41F26C99}" dt="2019-09-28T19:36:57.692" v="6" actId="26606"/>
          <ac:picMkLst>
            <pc:docMk/>
            <pc:sldMk cId="775508286" sldId="262"/>
            <ac:picMk id="9" creationId="{EA8ADA9F-99E3-4964-8962-1118D1439FBA}"/>
          </ac:picMkLst>
        </pc:picChg>
      </pc:sldChg>
      <pc:sldChg chg="addSp modSp mod setBg">
        <pc:chgData name="Sarah Gothard" userId="0e53f415fda5f162" providerId="LiveId" clId="{4E4FD788-7A16-4762-B350-3A4C41F26C99}" dt="2019-09-28T19:37:03.357" v="7" actId="26606"/>
        <pc:sldMkLst>
          <pc:docMk/>
          <pc:sldMk cId="1179670997" sldId="263"/>
        </pc:sldMkLst>
        <pc:spChg chg="mod ord">
          <ac:chgData name="Sarah Gothard" userId="0e53f415fda5f162" providerId="LiveId" clId="{4E4FD788-7A16-4762-B350-3A4C41F26C99}" dt="2019-09-28T19:37:03.357" v="7" actId="26606"/>
          <ac:spMkLst>
            <pc:docMk/>
            <pc:sldMk cId="1179670997" sldId="263"/>
            <ac:spMk id="2" creationId="{ED743B92-DE1B-496C-AC07-9E908C1F61A1}"/>
          </ac:spMkLst>
        </pc:spChg>
        <pc:spChg chg="add">
          <ac:chgData name="Sarah Gothard" userId="0e53f415fda5f162" providerId="LiveId" clId="{4E4FD788-7A16-4762-B350-3A4C41F26C99}" dt="2019-09-28T19:37:03.357" v="7" actId="26606"/>
          <ac:spMkLst>
            <pc:docMk/>
            <pc:sldMk cId="1179670997" sldId="263"/>
            <ac:spMk id="53" creationId="{C068D0EE-C6C8-484A-AFB7-3602BA27F8CD}"/>
          </ac:spMkLst>
        </pc:spChg>
        <pc:spChg chg="add">
          <ac:chgData name="Sarah Gothard" userId="0e53f415fda5f162" providerId="LiveId" clId="{4E4FD788-7A16-4762-B350-3A4C41F26C99}" dt="2019-09-28T19:37:03.357" v="7" actId="26606"/>
          <ac:spMkLst>
            <pc:docMk/>
            <pc:sldMk cId="1179670997" sldId="263"/>
            <ac:spMk id="55" creationId="{DDE5FB8C-CC3F-4C24-BF4F-1B5999DE6851}"/>
          </ac:spMkLst>
        </pc:spChg>
        <pc:grpChg chg="add">
          <ac:chgData name="Sarah Gothard" userId="0e53f415fda5f162" providerId="LiveId" clId="{4E4FD788-7A16-4762-B350-3A4C41F26C99}" dt="2019-09-28T19:37:03.357" v="7" actId="26606"/>
          <ac:grpSpMkLst>
            <pc:docMk/>
            <pc:sldMk cId="1179670997" sldId="263"/>
            <ac:grpSpMk id="12" creationId="{366C3164-AA9F-47E3-913A-4F002BC00F6E}"/>
          </ac:grpSpMkLst>
        </pc:grpChg>
        <pc:picChg chg="mod">
          <ac:chgData name="Sarah Gothard" userId="0e53f415fda5f162" providerId="LiveId" clId="{4E4FD788-7A16-4762-B350-3A4C41F26C99}" dt="2019-09-28T19:37:03.357" v="7" actId="26606"/>
          <ac:picMkLst>
            <pc:docMk/>
            <pc:sldMk cId="1179670997" sldId="263"/>
            <ac:picMk id="5" creationId="{0E4A3C97-D9D6-4F81-AF09-CD5A64ADFB7A}"/>
          </ac:picMkLst>
        </pc:picChg>
        <pc:picChg chg="add">
          <ac:chgData name="Sarah Gothard" userId="0e53f415fda5f162" providerId="LiveId" clId="{4E4FD788-7A16-4762-B350-3A4C41F26C99}" dt="2019-09-28T19:37:03.357" v="7" actId="26606"/>
          <ac:picMkLst>
            <pc:docMk/>
            <pc:sldMk cId="1179670997" sldId="263"/>
            <ac:picMk id="10" creationId="{EA8ADA9F-99E3-4964-8962-1118D1439FBA}"/>
          </ac:picMkLst>
        </pc:picChg>
      </pc:sldChg>
      <pc:sldChg chg="addSp modSp mod setBg">
        <pc:chgData name="Sarah Gothard" userId="0e53f415fda5f162" providerId="LiveId" clId="{4E4FD788-7A16-4762-B350-3A4C41F26C99}" dt="2019-09-28T19:37:07.686" v="8" actId="26606"/>
        <pc:sldMkLst>
          <pc:docMk/>
          <pc:sldMk cId="2738199688" sldId="264"/>
        </pc:sldMkLst>
        <pc:spChg chg="mod ord">
          <ac:chgData name="Sarah Gothard" userId="0e53f415fda5f162" providerId="LiveId" clId="{4E4FD788-7A16-4762-B350-3A4C41F26C99}" dt="2019-09-28T19:37:07.686" v="8" actId="26606"/>
          <ac:spMkLst>
            <pc:docMk/>
            <pc:sldMk cId="2738199688" sldId="264"/>
            <ac:spMk id="2" creationId="{ED743B92-DE1B-496C-AC07-9E908C1F61A1}"/>
          </ac:spMkLst>
        </pc:spChg>
        <pc:spChg chg="add">
          <ac:chgData name="Sarah Gothard" userId="0e53f415fda5f162" providerId="LiveId" clId="{4E4FD788-7A16-4762-B350-3A4C41F26C99}" dt="2019-09-28T19:37:07.686" v="8" actId="26606"/>
          <ac:spMkLst>
            <pc:docMk/>
            <pc:sldMk cId="2738199688" sldId="264"/>
            <ac:spMk id="51" creationId="{C068D0EE-C6C8-484A-AFB7-3602BA27F8CD}"/>
          </ac:spMkLst>
        </pc:spChg>
        <pc:spChg chg="add">
          <ac:chgData name="Sarah Gothard" userId="0e53f415fda5f162" providerId="LiveId" clId="{4E4FD788-7A16-4762-B350-3A4C41F26C99}" dt="2019-09-28T19:37:07.686" v="8" actId="26606"/>
          <ac:spMkLst>
            <pc:docMk/>
            <pc:sldMk cId="2738199688" sldId="264"/>
            <ac:spMk id="53" creationId="{DDE5FB8C-CC3F-4C24-BF4F-1B5999DE6851}"/>
          </ac:spMkLst>
        </pc:spChg>
        <pc:grpChg chg="add">
          <ac:chgData name="Sarah Gothard" userId="0e53f415fda5f162" providerId="LiveId" clId="{4E4FD788-7A16-4762-B350-3A4C41F26C99}" dt="2019-09-28T19:37:07.686" v="8" actId="26606"/>
          <ac:grpSpMkLst>
            <pc:docMk/>
            <pc:sldMk cId="2738199688" sldId="264"/>
            <ac:grpSpMk id="10" creationId="{366C3164-AA9F-47E3-913A-4F002BC00F6E}"/>
          </ac:grpSpMkLst>
        </pc:grpChg>
        <pc:picChg chg="mod">
          <ac:chgData name="Sarah Gothard" userId="0e53f415fda5f162" providerId="LiveId" clId="{4E4FD788-7A16-4762-B350-3A4C41F26C99}" dt="2019-09-28T19:37:07.686" v="8" actId="26606"/>
          <ac:picMkLst>
            <pc:docMk/>
            <pc:sldMk cId="2738199688" sldId="264"/>
            <ac:picMk id="3" creationId="{473D62F5-71FD-4CDA-AFCC-90B29A297BF0}"/>
          </ac:picMkLst>
        </pc:picChg>
        <pc:picChg chg="add">
          <ac:chgData name="Sarah Gothard" userId="0e53f415fda5f162" providerId="LiveId" clId="{4E4FD788-7A16-4762-B350-3A4C41F26C99}" dt="2019-09-28T19:37:07.686" v="8" actId="26606"/>
          <ac:picMkLst>
            <pc:docMk/>
            <pc:sldMk cId="2738199688" sldId="264"/>
            <ac:picMk id="8" creationId="{EA8ADA9F-99E3-4964-8962-1118D1439FBA}"/>
          </ac:picMkLst>
        </pc:picChg>
      </pc:sldChg>
      <pc:sldChg chg="addSp delSp modSp mod setBg">
        <pc:chgData name="Sarah Gothard" userId="0e53f415fda5f162" providerId="LiveId" clId="{4E4FD788-7A16-4762-B350-3A4C41F26C99}" dt="2019-09-28T19:39:26.718" v="45" actId="1035"/>
        <pc:sldMkLst>
          <pc:docMk/>
          <pc:sldMk cId="1873442167" sldId="265"/>
        </pc:sldMkLst>
        <pc:spChg chg="mod ord">
          <ac:chgData name="Sarah Gothard" userId="0e53f415fda5f162" providerId="LiveId" clId="{4E4FD788-7A16-4762-B350-3A4C41F26C99}" dt="2019-09-28T19:37:10.261" v="9" actId="26606"/>
          <ac:spMkLst>
            <pc:docMk/>
            <pc:sldMk cId="1873442167" sldId="265"/>
            <ac:spMk id="2" creationId="{ED743B92-DE1B-496C-AC07-9E908C1F61A1}"/>
          </ac:spMkLst>
        </pc:spChg>
        <pc:spChg chg="add">
          <ac:chgData name="Sarah Gothard" userId="0e53f415fda5f162" providerId="LiveId" clId="{4E4FD788-7A16-4762-B350-3A4C41F26C99}" dt="2019-09-28T19:37:10.261" v="9" actId="26606"/>
          <ac:spMkLst>
            <pc:docMk/>
            <pc:sldMk cId="1873442167" sldId="265"/>
            <ac:spMk id="51" creationId="{C068D0EE-C6C8-484A-AFB7-3602BA27F8CD}"/>
          </ac:spMkLst>
        </pc:spChg>
        <pc:spChg chg="add">
          <ac:chgData name="Sarah Gothard" userId="0e53f415fda5f162" providerId="LiveId" clId="{4E4FD788-7A16-4762-B350-3A4C41F26C99}" dt="2019-09-28T19:37:10.261" v="9" actId="26606"/>
          <ac:spMkLst>
            <pc:docMk/>
            <pc:sldMk cId="1873442167" sldId="265"/>
            <ac:spMk id="53" creationId="{DDE5FB8C-CC3F-4C24-BF4F-1B5999DE6851}"/>
          </ac:spMkLst>
        </pc:spChg>
        <pc:grpChg chg="add">
          <ac:chgData name="Sarah Gothard" userId="0e53f415fda5f162" providerId="LiveId" clId="{4E4FD788-7A16-4762-B350-3A4C41F26C99}" dt="2019-09-28T19:37:10.261" v="9" actId="26606"/>
          <ac:grpSpMkLst>
            <pc:docMk/>
            <pc:sldMk cId="1873442167" sldId="265"/>
            <ac:grpSpMk id="10" creationId="{366C3164-AA9F-47E3-913A-4F002BC00F6E}"/>
          </ac:grpSpMkLst>
        </pc:grpChg>
        <pc:picChg chg="del mod">
          <ac:chgData name="Sarah Gothard" userId="0e53f415fda5f162" providerId="LiveId" clId="{4E4FD788-7A16-4762-B350-3A4C41F26C99}" dt="2019-09-28T19:39:22.222" v="24" actId="478"/>
          <ac:picMkLst>
            <pc:docMk/>
            <pc:sldMk cId="1873442167" sldId="265"/>
            <ac:picMk id="3" creationId="{CD31FD85-3197-432F-B3DF-2ADF70B6C6E2}"/>
          </ac:picMkLst>
        </pc:picChg>
        <pc:picChg chg="add mod">
          <ac:chgData name="Sarah Gothard" userId="0e53f415fda5f162" providerId="LiveId" clId="{4E4FD788-7A16-4762-B350-3A4C41F26C99}" dt="2019-09-28T19:39:26.718" v="45" actId="1035"/>
          <ac:picMkLst>
            <pc:docMk/>
            <pc:sldMk cId="1873442167" sldId="265"/>
            <ac:picMk id="4" creationId="{DADCAA80-F6D1-4CF3-9BA5-7E01F2EDBAA3}"/>
          </ac:picMkLst>
        </pc:picChg>
        <pc:picChg chg="add">
          <ac:chgData name="Sarah Gothard" userId="0e53f415fda5f162" providerId="LiveId" clId="{4E4FD788-7A16-4762-B350-3A4C41F26C99}" dt="2019-09-28T19:37:10.261" v="9" actId="26606"/>
          <ac:picMkLst>
            <pc:docMk/>
            <pc:sldMk cId="1873442167" sldId="265"/>
            <ac:picMk id="8" creationId="{EA8ADA9F-99E3-4964-8962-1118D1439FBA}"/>
          </ac:picMkLst>
        </pc:picChg>
      </pc:sldChg>
      <pc:sldChg chg="addSp modSp mod setBg">
        <pc:chgData name="Sarah Gothard" userId="0e53f415fda5f162" providerId="LiveId" clId="{4E4FD788-7A16-4762-B350-3A4C41F26C99}" dt="2019-09-28T19:39:39.409" v="46" actId="26606"/>
        <pc:sldMkLst>
          <pc:docMk/>
          <pc:sldMk cId="555927597" sldId="266"/>
        </pc:sldMkLst>
        <pc:spChg chg="mod ord">
          <ac:chgData name="Sarah Gothard" userId="0e53f415fda5f162" providerId="LiveId" clId="{4E4FD788-7A16-4762-B350-3A4C41F26C99}" dt="2019-09-28T19:39:39.409" v="46" actId="26606"/>
          <ac:spMkLst>
            <pc:docMk/>
            <pc:sldMk cId="555927597" sldId="266"/>
            <ac:spMk id="2" creationId="{ED743B92-DE1B-496C-AC07-9E908C1F61A1}"/>
          </ac:spMkLst>
        </pc:spChg>
        <pc:spChg chg="add">
          <ac:chgData name="Sarah Gothard" userId="0e53f415fda5f162" providerId="LiveId" clId="{4E4FD788-7A16-4762-B350-3A4C41F26C99}" dt="2019-09-28T19:39:39.409" v="46" actId="26606"/>
          <ac:spMkLst>
            <pc:docMk/>
            <pc:sldMk cId="555927597" sldId="266"/>
            <ac:spMk id="54" creationId="{C068D0EE-C6C8-484A-AFB7-3602BA27F8CD}"/>
          </ac:spMkLst>
        </pc:spChg>
        <pc:spChg chg="add">
          <ac:chgData name="Sarah Gothard" userId="0e53f415fda5f162" providerId="LiveId" clId="{4E4FD788-7A16-4762-B350-3A4C41F26C99}" dt="2019-09-28T19:39:39.409" v="46" actId="26606"/>
          <ac:spMkLst>
            <pc:docMk/>
            <pc:sldMk cId="555927597" sldId="266"/>
            <ac:spMk id="56" creationId="{DDE5FB8C-CC3F-4C24-BF4F-1B5999DE6851}"/>
          </ac:spMkLst>
        </pc:spChg>
        <pc:grpChg chg="add">
          <ac:chgData name="Sarah Gothard" userId="0e53f415fda5f162" providerId="LiveId" clId="{4E4FD788-7A16-4762-B350-3A4C41F26C99}" dt="2019-09-28T19:39:39.409" v="46" actId="26606"/>
          <ac:grpSpMkLst>
            <pc:docMk/>
            <pc:sldMk cId="555927597" sldId="266"/>
            <ac:grpSpMk id="13" creationId="{366C3164-AA9F-47E3-913A-4F002BC00F6E}"/>
          </ac:grpSpMkLst>
        </pc:grpChg>
        <pc:picChg chg="mod">
          <ac:chgData name="Sarah Gothard" userId="0e53f415fda5f162" providerId="LiveId" clId="{4E4FD788-7A16-4762-B350-3A4C41F26C99}" dt="2019-09-28T19:39:39.409" v="46" actId="26606"/>
          <ac:picMkLst>
            <pc:docMk/>
            <pc:sldMk cId="555927597" sldId="266"/>
            <ac:picMk id="6" creationId="{A79885A5-AC3F-4F7D-9576-283571694AE7}"/>
          </ac:picMkLst>
        </pc:picChg>
        <pc:picChg chg="add">
          <ac:chgData name="Sarah Gothard" userId="0e53f415fda5f162" providerId="LiveId" clId="{4E4FD788-7A16-4762-B350-3A4C41F26C99}" dt="2019-09-28T19:39:39.409" v="46" actId="26606"/>
          <ac:picMkLst>
            <pc:docMk/>
            <pc:sldMk cId="555927597" sldId="266"/>
            <ac:picMk id="11" creationId="{EA8ADA9F-99E3-4964-8962-1118D1439FBA}"/>
          </ac:picMkLst>
        </pc:picChg>
      </pc:sldChg>
      <pc:sldChg chg="addSp modSp mod setBg">
        <pc:chgData name="Sarah Gothard" userId="0e53f415fda5f162" providerId="LiveId" clId="{4E4FD788-7A16-4762-B350-3A4C41F26C99}" dt="2019-09-28T19:39:43.364" v="47" actId="26606"/>
        <pc:sldMkLst>
          <pc:docMk/>
          <pc:sldMk cId="598036702" sldId="267"/>
        </pc:sldMkLst>
        <pc:spChg chg="mod ord">
          <ac:chgData name="Sarah Gothard" userId="0e53f415fda5f162" providerId="LiveId" clId="{4E4FD788-7A16-4762-B350-3A4C41F26C99}" dt="2019-09-28T19:39:43.364" v="47" actId="26606"/>
          <ac:spMkLst>
            <pc:docMk/>
            <pc:sldMk cId="598036702" sldId="267"/>
            <ac:spMk id="2" creationId="{ED743B92-DE1B-496C-AC07-9E908C1F61A1}"/>
          </ac:spMkLst>
        </pc:spChg>
        <pc:spChg chg="add">
          <ac:chgData name="Sarah Gothard" userId="0e53f415fda5f162" providerId="LiveId" clId="{4E4FD788-7A16-4762-B350-3A4C41F26C99}" dt="2019-09-28T19:39:43.364" v="47" actId="26606"/>
          <ac:spMkLst>
            <pc:docMk/>
            <pc:sldMk cId="598036702" sldId="267"/>
            <ac:spMk id="51" creationId="{C068D0EE-C6C8-484A-AFB7-3602BA27F8CD}"/>
          </ac:spMkLst>
        </pc:spChg>
        <pc:spChg chg="add">
          <ac:chgData name="Sarah Gothard" userId="0e53f415fda5f162" providerId="LiveId" clId="{4E4FD788-7A16-4762-B350-3A4C41F26C99}" dt="2019-09-28T19:39:43.364" v="47" actId="26606"/>
          <ac:spMkLst>
            <pc:docMk/>
            <pc:sldMk cId="598036702" sldId="267"/>
            <ac:spMk id="53" creationId="{DDE5FB8C-CC3F-4C24-BF4F-1B5999DE6851}"/>
          </ac:spMkLst>
        </pc:spChg>
        <pc:grpChg chg="add">
          <ac:chgData name="Sarah Gothard" userId="0e53f415fda5f162" providerId="LiveId" clId="{4E4FD788-7A16-4762-B350-3A4C41F26C99}" dt="2019-09-28T19:39:43.364" v="47" actId="26606"/>
          <ac:grpSpMkLst>
            <pc:docMk/>
            <pc:sldMk cId="598036702" sldId="267"/>
            <ac:grpSpMk id="10" creationId="{366C3164-AA9F-47E3-913A-4F002BC00F6E}"/>
          </ac:grpSpMkLst>
        </pc:grpChg>
        <pc:picChg chg="mod">
          <ac:chgData name="Sarah Gothard" userId="0e53f415fda5f162" providerId="LiveId" clId="{4E4FD788-7A16-4762-B350-3A4C41F26C99}" dt="2019-09-28T19:39:43.364" v="47" actId="26606"/>
          <ac:picMkLst>
            <pc:docMk/>
            <pc:sldMk cId="598036702" sldId="267"/>
            <ac:picMk id="3" creationId="{6AA2F8CE-B83E-4615-88D5-BFC3A53E1D25}"/>
          </ac:picMkLst>
        </pc:picChg>
        <pc:picChg chg="add">
          <ac:chgData name="Sarah Gothard" userId="0e53f415fda5f162" providerId="LiveId" clId="{4E4FD788-7A16-4762-B350-3A4C41F26C99}" dt="2019-09-28T19:39:43.364" v="47" actId="26606"/>
          <ac:picMkLst>
            <pc:docMk/>
            <pc:sldMk cId="598036702" sldId="267"/>
            <ac:picMk id="8" creationId="{EA8ADA9F-99E3-4964-8962-1118D1439FBA}"/>
          </ac:picMkLst>
        </pc:picChg>
      </pc:sldChg>
      <pc:sldChg chg="addSp modSp mod setBg">
        <pc:chgData name="Sarah Gothard" userId="0e53f415fda5f162" providerId="LiveId" clId="{4E4FD788-7A16-4762-B350-3A4C41F26C99}" dt="2019-09-28T19:39:48.019" v="48" actId="26606"/>
        <pc:sldMkLst>
          <pc:docMk/>
          <pc:sldMk cId="2899199586" sldId="268"/>
        </pc:sldMkLst>
        <pc:spChg chg="mod ord">
          <ac:chgData name="Sarah Gothard" userId="0e53f415fda5f162" providerId="LiveId" clId="{4E4FD788-7A16-4762-B350-3A4C41F26C99}" dt="2019-09-28T19:39:48.019" v="48" actId="26606"/>
          <ac:spMkLst>
            <pc:docMk/>
            <pc:sldMk cId="2899199586" sldId="268"/>
            <ac:spMk id="2" creationId="{ED743B92-DE1B-496C-AC07-9E908C1F61A1}"/>
          </ac:spMkLst>
        </pc:spChg>
        <pc:spChg chg="add">
          <ac:chgData name="Sarah Gothard" userId="0e53f415fda5f162" providerId="LiveId" clId="{4E4FD788-7A16-4762-B350-3A4C41F26C99}" dt="2019-09-28T19:39:48.019" v="48" actId="26606"/>
          <ac:spMkLst>
            <pc:docMk/>
            <pc:sldMk cId="2899199586" sldId="268"/>
            <ac:spMk id="51" creationId="{C068D0EE-C6C8-484A-AFB7-3602BA27F8CD}"/>
          </ac:spMkLst>
        </pc:spChg>
        <pc:spChg chg="add">
          <ac:chgData name="Sarah Gothard" userId="0e53f415fda5f162" providerId="LiveId" clId="{4E4FD788-7A16-4762-B350-3A4C41F26C99}" dt="2019-09-28T19:39:48.019" v="48" actId="26606"/>
          <ac:spMkLst>
            <pc:docMk/>
            <pc:sldMk cId="2899199586" sldId="268"/>
            <ac:spMk id="53" creationId="{DDE5FB8C-CC3F-4C24-BF4F-1B5999DE6851}"/>
          </ac:spMkLst>
        </pc:spChg>
        <pc:grpChg chg="add">
          <ac:chgData name="Sarah Gothard" userId="0e53f415fda5f162" providerId="LiveId" clId="{4E4FD788-7A16-4762-B350-3A4C41F26C99}" dt="2019-09-28T19:39:48.019" v="48" actId="26606"/>
          <ac:grpSpMkLst>
            <pc:docMk/>
            <pc:sldMk cId="2899199586" sldId="268"/>
            <ac:grpSpMk id="10" creationId="{366C3164-AA9F-47E3-913A-4F002BC00F6E}"/>
          </ac:grpSpMkLst>
        </pc:grpChg>
        <pc:picChg chg="mod">
          <ac:chgData name="Sarah Gothard" userId="0e53f415fda5f162" providerId="LiveId" clId="{4E4FD788-7A16-4762-B350-3A4C41F26C99}" dt="2019-09-28T19:39:48.019" v="48" actId="26606"/>
          <ac:picMkLst>
            <pc:docMk/>
            <pc:sldMk cId="2899199586" sldId="268"/>
            <ac:picMk id="3" creationId="{75847EAD-FAB1-4078-8329-ACD37C68D60D}"/>
          </ac:picMkLst>
        </pc:picChg>
        <pc:picChg chg="add">
          <ac:chgData name="Sarah Gothard" userId="0e53f415fda5f162" providerId="LiveId" clId="{4E4FD788-7A16-4762-B350-3A4C41F26C99}" dt="2019-09-28T19:39:48.019" v="48" actId="26606"/>
          <ac:picMkLst>
            <pc:docMk/>
            <pc:sldMk cId="2899199586" sldId="268"/>
            <ac:picMk id="8" creationId="{EA8ADA9F-99E3-4964-8962-1118D1439FBA}"/>
          </ac:picMkLst>
        </pc:picChg>
      </pc:sldChg>
    </pc:docChg>
  </pc:docChgLst>
  <pc:docChgLst>
    <pc:chgData name="Sarah Gothard" userId="0e53f415fda5f162" providerId="LiveId" clId="{487B13ED-9550-417A-A918-4DFC8846A982}"/>
  </pc:docChgLst>
  <pc:docChgLst>
    <pc:chgData name="Sarah Gothard" userId="0e53f415fda5f162" providerId="LiveId" clId="{6855628F-3466-4309-B5F5-6FFBD8EE8253}"/>
  </pc:docChgLst>
  <pc:docChgLst>
    <pc:chgData name="Sarah Gothard" userId="0e53f415fda5f162" providerId="LiveId" clId="{E471535D-B6DF-470F-B9F2-358047A7B55B}"/>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134232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77511" y="5410201"/>
            <a:ext cx="2743200" cy="365125"/>
          </a:xfrm>
        </p:spPr>
        <p:txBody>
          <a:bodyPr/>
          <a:lstStyle/>
          <a:p>
            <a:fld id="{5D44A5E8-EBEC-488E-AE66-5DA21A38EE26}" type="datetime1">
              <a:rPr lang="en-US" smtClean="0"/>
              <a:t>9/28/2019</a:t>
            </a:fld>
            <a:endParaRPr lang="en-US" dirty="0"/>
          </a:p>
        </p:txBody>
      </p:sp>
      <p:sp>
        <p:nvSpPr>
          <p:cNvPr id="5" name="Footer Placeholder 4"/>
          <p:cNvSpPr>
            <a:spLocks noGrp="1"/>
          </p:cNvSpPr>
          <p:nvPr>
            <p:ph type="ftr" sz="quarter" idx="11"/>
          </p:nvPr>
        </p:nvSpPr>
        <p:spPr>
          <a:xfrm>
            <a:off x="5416458" y="6597059"/>
            <a:ext cx="5124886" cy="365125"/>
          </a:xfrm>
        </p:spPr>
        <p:txBody>
          <a:bodyPr/>
          <a:lstStyle/>
          <a:p>
            <a:r>
              <a:rPr lang="en-US" dirty="0"/>
              <a:t>Public Domain</a:t>
            </a:r>
          </a:p>
        </p:txBody>
      </p:sp>
      <p:sp>
        <p:nvSpPr>
          <p:cNvPr id="6" name="Slide Number Placeholder 5"/>
          <p:cNvSpPr>
            <a:spLocks noGrp="1"/>
          </p:cNvSpPr>
          <p:nvPr>
            <p:ph type="sldNum" sz="quarter" idx="12"/>
          </p:nvPr>
        </p:nvSpPr>
        <p:spPr>
          <a:xfrm>
            <a:off x="9896911" y="5410199"/>
            <a:ext cx="771089" cy="365125"/>
          </a:xfrm>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92159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4850994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365701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857012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36558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13902857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25092007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07769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201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9/28/2019</a:t>
            </a:fld>
            <a:endParaRPr lang="en-US" dirty="0"/>
          </a:p>
        </p:txBody>
      </p:sp>
      <p:sp>
        <p:nvSpPr>
          <p:cNvPr id="5" name="Footer Placeholder 4"/>
          <p:cNvSpPr>
            <a:spLocks noGrp="1"/>
          </p:cNvSpPr>
          <p:nvPr>
            <p:ph type="ftr" sz="quarter" idx="11"/>
          </p:nvPr>
        </p:nvSpPr>
        <p:spPr>
          <a:xfrm>
            <a:off x="5491345" y="6558190"/>
            <a:ext cx="6239309"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04534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08728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14971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9/28/2019</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01077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45901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9/28/2019</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7208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114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2498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F1B597-F26C-4EAF-A163-38755C5479C0}" type="datetime1">
              <a:rPr lang="en-US" smtClean="0"/>
              <a:t>9/28/2019</a:t>
            </a:fld>
            <a:endParaRPr lang="en-US" dirty="0"/>
          </a:p>
        </p:txBody>
      </p:sp>
      <p:sp>
        <p:nvSpPr>
          <p:cNvPr id="5" name="Footer Placeholder 4"/>
          <p:cNvSpPr>
            <a:spLocks noGrp="1"/>
          </p:cNvSpPr>
          <p:nvPr>
            <p:ph type="ftr" sz="quarter" idx="3"/>
          </p:nvPr>
        </p:nvSpPr>
        <p:spPr>
          <a:xfrm>
            <a:off x="5282336" y="6563178"/>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dirty="0"/>
              <a:t>Public Domain</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9238387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2" name="Rectangle 51">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48F84D9-9BFC-4B8F-853C-06521946617C}"/>
              </a:ext>
            </a:extLst>
          </p:cNvPr>
          <p:cNvPicPr>
            <a:picLocks noChangeAspect="1"/>
          </p:cNvPicPr>
          <p:nvPr/>
        </p:nvPicPr>
        <p:blipFill>
          <a:blip r:embed="rId5"/>
          <a:stretch>
            <a:fillRect/>
          </a:stretch>
        </p:blipFill>
        <p:spPr>
          <a:xfrm>
            <a:off x="643467" y="2488438"/>
            <a:ext cx="10905066" cy="1881124"/>
          </a:xfrm>
          <a:prstGeom prst="rect">
            <a:avLst/>
          </a:prstGeom>
        </p:spPr>
      </p:pic>
      <p:sp>
        <p:nvSpPr>
          <p:cNvPr id="4" name="Footer Placeholder 3">
            <a:extLst>
              <a:ext uri="{FF2B5EF4-FFF2-40B4-BE49-F238E27FC236}">
                <a16:creationId xmlns:a16="http://schemas.microsoft.com/office/drawing/2014/main" id="{C556599E-A138-4551-850F-151D2A672634}"/>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12136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pic>
        <p:nvPicPr>
          <p:cNvPr id="4" name="Picture 3">
            <a:extLst>
              <a:ext uri="{FF2B5EF4-FFF2-40B4-BE49-F238E27FC236}">
                <a16:creationId xmlns:a16="http://schemas.microsoft.com/office/drawing/2014/main" id="{DADCAA80-F6D1-4CF3-9BA5-7E01F2EDBAA3}"/>
              </a:ext>
            </a:extLst>
          </p:cNvPr>
          <p:cNvPicPr>
            <a:picLocks noChangeAspect="1"/>
          </p:cNvPicPr>
          <p:nvPr/>
        </p:nvPicPr>
        <p:blipFill>
          <a:blip r:embed="rId4"/>
          <a:stretch>
            <a:fillRect/>
          </a:stretch>
        </p:blipFill>
        <p:spPr>
          <a:xfrm>
            <a:off x="1174222" y="661431"/>
            <a:ext cx="9909953" cy="5543987"/>
          </a:xfrm>
          <a:prstGeom prst="rect">
            <a:avLst/>
          </a:prstGeom>
        </p:spPr>
      </p:pic>
    </p:spTree>
    <p:extLst>
      <p:ext uri="{BB962C8B-B14F-4D97-AF65-F5344CB8AC3E}">
        <p14:creationId xmlns:p14="http://schemas.microsoft.com/office/powerpoint/2010/main" val="18734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 name="Group 13">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6"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7"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8"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5" name="Group 14">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4" name="Rectangle 53">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79885A5-AC3F-4F7D-9576-283571694AE7}"/>
              </a:ext>
            </a:extLst>
          </p:cNvPr>
          <p:cNvPicPr>
            <a:picLocks noChangeAspect="1"/>
          </p:cNvPicPr>
          <p:nvPr/>
        </p:nvPicPr>
        <p:blipFill>
          <a:blip r:embed="rId4"/>
          <a:stretch>
            <a:fillRect/>
          </a:stretch>
        </p:blipFill>
        <p:spPr>
          <a:xfrm>
            <a:off x="643467" y="675470"/>
            <a:ext cx="10905066" cy="5507059"/>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55592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A2F8CE-B83E-4615-88D5-BFC3A53E1D25}"/>
              </a:ext>
            </a:extLst>
          </p:cNvPr>
          <p:cNvPicPr>
            <a:picLocks noChangeAspect="1"/>
          </p:cNvPicPr>
          <p:nvPr/>
        </p:nvPicPr>
        <p:blipFill>
          <a:blip r:embed="rId4"/>
          <a:stretch>
            <a:fillRect/>
          </a:stretch>
        </p:blipFill>
        <p:spPr>
          <a:xfrm>
            <a:off x="1099527" y="643467"/>
            <a:ext cx="9992946"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59803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847EAD-FAB1-4078-8329-ACD37C68D60D}"/>
              </a:ext>
            </a:extLst>
          </p:cNvPr>
          <p:cNvPicPr>
            <a:picLocks noChangeAspect="1"/>
          </p:cNvPicPr>
          <p:nvPr/>
        </p:nvPicPr>
        <p:blipFill>
          <a:blip r:embed="rId4"/>
          <a:stretch>
            <a:fillRect/>
          </a:stretch>
        </p:blipFill>
        <p:spPr>
          <a:xfrm>
            <a:off x="1099527" y="643467"/>
            <a:ext cx="9992946"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289919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87DFF47-8B78-4423-9C37-24BCC3882456}"/>
              </a:ext>
            </a:extLst>
          </p:cNvPr>
          <p:cNvPicPr>
            <a:picLocks noChangeAspect="1"/>
          </p:cNvPicPr>
          <p:nvPr/>
        </p:nvPicPr>
        <p:blipFill>
          <a:blip r:embed="rId4"/>
          <a:stretch>
            <a:fillRect/>
          </a:stretch>
        </p:blipFill>
        <p:spPr>
          <a:xfrm>
            <a:off x="643467" y="661839"/>
            <a:ext cx="10905066" cy="5534321"/>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411078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0A214C-EF74-46B1-9CBC-EB3522A83A98}"/>
              </a:ext>
            </a:extLst>
          </p:cNvPr>
          <p:cNvPicPr>
            <a:picLocks noChangeAspect="1"/>
          </p:cNvPicPr>
          <p:nvPr/>
        </p:nvPicPr>
        <p:blipFill>
          <a:blip r:embed="rId4"/>
          <a:stretch>
            <a:fillRect/>
          </a:stretch>
        </p:blipFill>
        <p:spPr>
          <a:xfrm>
            <a:off x="1121834" y="643467"/>
            <a:ext cx="9948331"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42720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0A1D40-1AD0-4A17-8E1D-8B5F45B214E5}"/>
              </a:ext>
            </a:extLst>
          </p:cNvPr>
          <p:cNvPicPr>
            <a:picLocks noChangeAspect="1"/>
          </p:cNvPicPr>
          <p:nvPr/>
        </p:nvPicPr>
        <p:blipFill>
          <a:blip r:embed="rId4"/>
          <a:stretch>
            <a:fillRect/>
          </a:stretch>
        </p:blipFill>
        <p:spPr>
          <a:xfrm>
            <a:off x="1143941" y="643467"/>
            <a:ext cx="9904118"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7436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0A9242-24E8-4745-BCE3-40E414EE3E0A}"/>
              </a:ext>
            </a:extLst>
          </p:cNvPr>
          <p:cNvPicPr>
            <a:picLocks noChangeAspect="1"/>
          </p:cNvPicPr>
          <p:nvPr/>
        </p:nvPicPr>
        <p:blipFill>
          <a:blip r:embed="rId4"/>
          <a:stretch>
            <a:fillRect/>
          </a:stretch>
        </p:blipFill>
        <p:spPr>
          <a:xfrm>
            <a:off x="687198" y="643467"/>
            <a:ext cx="10817603"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58647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0EC927-8024-4344-B5E7-A67F88D6113D}"/>
              </a:ext>
            </a:extLst>
          </p:cNvPr>
          <p:cNvPicPr>
            <a:picLocks noChangeAspect="1"/>
          </p:cNvPicPr>
          <p:nvPr/>
        </p:nvPicPr>
        <p:blipFill>
          <a:blip r:embed="rId4"/>
          <a:stretch>
            <a:fillRect/>
          </a:stretch>
        </p:blipFill>
        <p:spPr>
          <a:xfrm>
            <a:off x="1054311" y="643467"/>
            <a:ext cx="10083377"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299386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2" name="Rectangle 51">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pic>
        <p:nvPicPr>
          <p:cNvPr id="5" name="Picture 4">
            <a:extLst>
              <a:ext uri="{FF2B5EF4-FFF2-40B4-BE49-F238E27FC236}">
                <a16:creationId xmlns:a16="http://schemas.microsoft.com/office/drawing/2014/main" id="{4A9F677A-635C-42FA-B588-B920FC9594BB}"/>
              </a:ext>
            </a:extLst>
          </p:cNvPr>
          <p:cNvPicPr>
            <a:picLocks noChangeAspect="1"/>
          </p:cNvPicPr>
          <p:nvPr/>
        </p:nvPicPr>
        <p:blipFill>
          <a:blip r:embed="rId4"/>
          <a:stretch>
            <a:fillRect/>
          </a:stretch>
        </p:blipFill>
        <p:spPr>
          <a:xfrm>
            <a:off x="1154113" y="647067"/>
            <a:ext cx="9948331" cy="5565457"/>
          </a:xfrm>
          <a:prstGeom prst="rect">
            <a:avLst/>
          </a:prstGeom>
        </p:spPr>
      </p:pic>
    </p:spTree>
    <p:extLst>
      <p:ext uri="{BB962C8B-B14F-4D97-AF65-F5344CB8AC3E}">
        <p14:creationId xmlns:p14="http://schemas.microsoft.com/office/powerpoint/2010/main" val="77550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3" name="Rectangle 52">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4A3C97-D9D6-4F81-AF09-CD5A64ADFB7A}"/>
              </a:ext>
            </a:extLst>
          </p:cNvPr>
          <p:cNvPicPr>
            <a:picLocks noChangeAspect="1"/>
          </p:cNvPicPr>
          <p:nvPr/>
        </p:nvPicPr>
        <p:blipFill>
          <a:blip r:embed="rId4"/>
          <a:stretch>
            <a:fillRect/>
          </a:stretch>
        </p:blipFill>
        <p:spPr>
          <a:xfrm>
            <a:off x="660815" y="643467"/>
            <a:ext cx="10870370"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117967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 name="Group 10">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2" name="Group 11">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1" name="Rectangle 5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73D62F5-71FD-4CDA-AFCC-90B29A297BF0}"/>
              </a:ext>
            </a:extLst>
          </p:cNvPr>
          <p:cNvPicPr>
            <a:picLocks noChangeAspect="1"/>
          </p:cNvPicPr>
          <p:nvPr/>
        </p:nvPicPr>
        <p:blipFill>
          <a:blip r:embed="rId4"/>
          <a:stretch>
            <a:fillRect/>
          </a:stretch>
        </p:blipFill>
        <p:spPr>
          <a:xfrm>
            <a:off x="1099527" y="643467"/>
            <a:ext cx="9992946" cy="5571066"/>
          </a:xfrm>
          <a:prstGeom prst="rect">
            <a:avLst/>
          </a:prstGeom>
        </p:spPr>
      </p:pic>
      <p:sp>
        <p:nvSpPr>
          <p:cNvPr id="2" name="Footer Placeholder 1">
            <a:extLst>
              <a:ext uri="{FF2B5EF4-FFF2-40B4-BE49-F238E27FC236}">
                <a16:creationId xmlns:a16="http://schemas.microsoft.com/office/drawing/2014/main" id="{ED743B92-DE1B-496C-AC07-9E908C1F61A1}"/>
              </a:ext>
            </a:extLst>
          </p:cNvPr>
          <p:cNvSpPr>
            <a:spLocks noGrp="1"/>
          </p:cNvSpPr>
          <p:nvPr>
            <p:ph type="ftr" sz="quarter" idx="11"/>
          </p:nvPr>
        </p:nvSpPr>
        <p:spPr>
          <a:xfrm>
            <a:off x="1141411" y="6442566"/>
            <a:ext cx="6239309" cy="365125"/>
          </a:xfrm>
        </p:spPr>
        <p:txBody>
          <a:bodyPr vert="horz" lIns="91440" tIns="45720" rIns="91440" bIns="45720" rtlCol="0" anchor="ctr">
            <a:normAutofit/>
          </a:bodyPr>
          <a:lstStyle/>
          <a:p>
            <a:pPr>
              <a:spcAft>
                <a:spcPts val="600"/>
              </a:spcAft>
            </a:pPr>
            <a:r>
              <a:rPr lang="en-US" kern="1200" cap="all" baseline="0">
                <a:solidFill>
                  <a:schemeClr val="tx1"/>
                </a:solidFill>
                <a:latin typeface="+mn-lt"/>
                <a:ea typeface="+mn-ea"/>
                <a:cs typeface="+mn-cs"/>
              </a:rPr>
              <a:t>Public Domain</a:t>
            </a:r>
          </a:p>
        </p:txBody>
      </p:sp>
    </p:spTree>
    <p:extLst>
      <p:ext uri="{BB962C8B-B14F-4D97-AF65-F5344CB8AC3E}">
        <p14:creationId xmlns:p14="http://schemas.microsoft.com/office/powerpoint/2010/main" val="2738199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2019-09-28T19:39:47Z</dcterms:created>
  <dcterms:modified xsi:type="dcterms:W3CDTF">2019-09-28T19:39:48Z</dcterms:modified>
</cp:coreProperties>
</file>